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65" r:id="rId3"/>
    <p:sldId id="309" r:id="rId4"/>
    <p:sldId id="277" r:id="rId5"/>
    <p:sldId id="279" r:id="rId6"/>
    <p:sldId id="304" r:id="rId7"/>
    <p:sldId id="270" r:id="rId8"/>
    <p:sldId id="280" r:id="rId9"/>
    <p:sldId id="281" r:id="rId10"/>
    <p:sldId id="282" r:id="rId11"/>
    <p:sldId id="283" r:id="rId12"/>
    <p:sldId id="299" r:id="rId13"/>
    <p:sldId id="271" r:id="rId14"/>
    <p:sldId id="301" r:id="rId15"/>
    <p:sldId id="276" r:id="rId16"/>
    <p:sldId id="272" r:id="rId17"/>
    <p:sldId id="273" r:id="rId18"/>
    <p:sldId id="275" r:id="rId19"/>
    <p:sldId id="267" r:id="rId20"/>
    <p:sldId id="278" r:id="rId21"/>
    <p:sldId id="290" r:id="rId22"/>
    <p:sldId id="300" r:id="rId23"/>
    <p:sldId id="285" r:id="rId24"/>
    <p:sldId id="286" r:id="rId25"/>
    <p:sldId id="287" r:id="rId26"/>
    <p:sldId id="288" r:id="rId27"/>
    <p:sldId id="294" r:id="rId28"/>
    <p:sldId id="305" r:id="rId29"/>
    <p:sldId id="306" r:id="rId30"/>
    <p:sldId id="307" r:id="rId31"/>
    <p:sldId id="308" r:id="rId32"/>
    <p:sldId id="289" r:id="rId33"/>
    <p:sldId id="298" r:id="rId34"/>
    <p:sldId id="284" r:id="rId35"/>
    <p:sldId id="297" r:id="rId36"/>
    <p:sldId id="274" r:id="rId37"/>
    <p:sldId id="292" r:id="rId38"/>
    <p:sldId id="303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9DDBC60-F91C-4BF0-8046-D43816BD540C}">
          <p14:sldIdLst>
            <p14:sldId id="256"/>
            <p14:sldId id="265"/>
            <p14:sldId id="309"/>
            <p14:sldId id="277"/>
            <p14:sldId id="279"/>
            <p14:sldId id="304"/>
            <p14:sldId id="270"/>
            <p14:sldId id="280"/>
            <p14:sldId id="281"/>
            <p14:sldId id="282"/>
            <p14:sldId id="283"/>
            <p14:sldId id="299"/>
          </p14:sldIdLst>
        </p14:section>
        <p14:section name="Untitled Section" id="{5397F4E0-A171-40C0-A7DF-9978D177F540}">
          <p14:sldIdLst>
            <p14:sldId id="271"/>
            <p14:sldId id="301"/>
            <p14:sldId id="276"/>
            <p14:sldId id="272"/>
            <p14:sldId id="273"/>
            <p14:sldId id="275"/>
            <p14:sldId id="267"/>
            <p14:sldId id="278"/>
            <p14:sldId id="290"/>
            <p14:sldId id="300"/>
            <p14:sldId id="285"/>
            <p14:sldId id="286"/>
            <p14:sldId id="287"/>
            <p14:sldId id="288"/>
            <p14:sldId id="294"/>
            <p14:sldId id="305"/>
            <p14:sldId id="306"/>
            <p14:sldId id="307"/>
            <p14:sldId id="308"/>
            <p14:sldId id="289"/>
            <p14:sldId id="298"/>
            <p14:sldId id="284"/>
            <p14:sldId id="297"/>
            <p14:sldId id="274"/>
            <p14:sldId id="292"/>
            <p14:sldId id="303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naid Khan" initials="JK" lastIdx="2" clrIdx="0">
    <p:extLst>
      <p:ext uri="{19B8F6BF-5375-455C-9EA6-DF929625EA0E}">
        <p15:presenceInfo xmlns:p15="http://schemas.microsoft.com/office/powerpoint/2012/main" userId="f7a2e6860c0f709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7CD022-65D7-46FF-B6EE-BC40447C1EAE}" v="84" dt="2020-07-20T01:39:36.8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7" autoAdjust="0"/>
    <p:restoredTop sz="94660"/>
  </p:normalViewPr>
  <p:slideViewPr>
    <p:cSldViewPr>
      <p:cViewPr>
        <p:scale>
          <a:sx n="86" d="100"/>
          <a:sy n="86" d="100"/>
        </p:scale>
        <p:origin x="331" y="53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naid Khan" userId="f7a2e6860c0f709f" providerId="LiveId" clId="{C77CD022-65D7-46FF-B6EE-BC40447C1EAE}"/>
    <pc:docChg chg="undo custSel mod addSld delSld modSld sldOrd modMainMaster addSection modSection">
      <pc:chgData name="Junaid Khan" userId="f7a2e6860c0f709f" providerId="LiveId" clId="{C77CD022-65D7-46FF-B6EE-BC40447C1EAE}" dt="2020-07-20T01:41:49.202" v="2958" actId="313"/>
      <pc:docMkLst>
        <pc:docMk/>
      </pc:docMkLst>
      <pc:sldChg chg="modSp mod">
        <pc:chgData name="Junaid Khan" userId="f7a2e6860c0f709f" providerId="LiveId" clId="{C77CD022-65D7-46FF-B6EE-BC40447C1EAE}" dt="2020-07-17T00:53:55.203" v="875" actId="27636"/>
        <pc:sldMkLst>
          <pc:docMk/>
          <pc:sldMk cId="242453831" sldId="256"/>
        </pc:sldMkLst>
        <pc:spChg chg="mod">
          <ac:chgData name="Junaid Khan" userId="f7a2e6860c0f709f" providerId="LiveId" clId="{C77CD022-65D7-46FF-B6EE-BC40447C1EAE}" dt="2020-07-17T00:23:03.050" v="441" actId="20577"/>
          <ac:spMkLst>
            <pc:docMk/>
            <pc:sldMk cId="242453831" sldId="256"/>
            <ac:spMk id="2" creationId="{00000000-0000-0000-0000-000000000000}"/>
          </ac:spMkLst>
        </pc:spChg>
        <pc:spChg chg="mod">
          <ac:chgData name="Junaid Khan" userId="f7a2e6860c0f709f" providerId="LiveId" clId="{C77CD022-65D7-46FF-B6EE-BC40447C1EAE}" dt="2020-07-17T00:53:55.203" v="875" actId="27636"/>
          <ac:spMkLst>
            <pc:docMk/>
            <pc:sldMk cId="242453831" sldId="256"/>
            <ac:spMk id="3" creationId="{00000000-0000-0000-0000-000000000000}"/>
          </ac:spMkLst>
        </pc:spChg>
        <pc:spChg chg="mod">
          <ac:chgData name="Junaid Khan" userId="f7a2e6860c0f709f" providerId="LiveId" clId="{C77CD022-65D7-46FF-B6EE-BC40447C1EAE}" dt="2020-07-17T00:53:03.394" v="863" actId="207"/>
          <ac:spMkLst>
            <pc:docMk/>
            <pc:sldMk cId="242453831" sldId="256"/>
            <ac:spMk id="4" creationId="{56496B16-C88F-4C7B-A79B-772330011456}"/>
          </ac:spMkLst>
        </pc:spChg>
      </pc:sldChg>
      <pc:sldChg chg="modSp mod">
        <pc:chgData name="Junaid Khan" userId="f7a2e6860c0f709f" providerId="LiveId" clId="{C77CD022-65D7-46FF-B6EE-BC40447C1EAE}" dt="2020-07-17T00:23:24.655" v="443" actId="1076"/>
        <pc:sldMkLst>
          <pc:docMk/>
          <pc:sldMk cId="3042826300" sldId="265"/>
        </pc:sldMkLst>
        <pc:spChg chg="mod">
          <ac:chgData name="Junaid Khan" userId="f7a2e6860c0f709f" providerId="LiveId" clId="{C77CD022-65D7-46FF-B6EE-BC40447C1EAE}" dt="2020-07-17T00:22:38.430" v="425"/>
          <ac:spMkLst>
            <pc:docMk/>
            <pc:sldMk cId="3042826300" sldId="265"/>
            <ac:spMk id="13" creationId="{00000000-0000-0000-0000-000000000000}"/>
          </ac:spMkLst>
        </pc:spChg>
        <pc:spChg chg="mod">
          <ac:chgData name="Junaid Khan" userId="f7a2e6860c0f709f" providerId="LiveId" clId="{C77CD022-65D7-46FF-B6EE-BC40447C1EAE}" dt="2020-07-17T00:23:19.118" v="442" actId="255"/>
          <ac:spMkLst>
            <pc:docMk/>
            <pc:sldMk cId="3042826300" sldId="265"/>
            <ac:spMk id="14" creationId="{00000000-0000-0000-0000-000000000000}"/>
          </ac:spMkLst>
        </pc:spChg>
        <pc:picChg chg="mod">
          <ac:chgData name="Junaid Khan" userId="f7a2e6860c0f709f" providerId="LiveId" clId="{C77CD022-65D7-46FF-B6EE-BC40447C1EAE}" dt="2020-07-17T00:23:24.655" v="443" actId="1076"/>
          <ac:picMkLst>
            <pc:docMk/>
            <pc:sldMk cId="3042826300" sldId="265"/>
            <ac:picMk id="2" creationId="{EDFE200C-184A-4A24-9A31-5CD634802832}"/>
          </ac:picMkLst>
        </pc:picChg>
      </pc:sldChg>
      <pc:sldChg chg="del">
        <pc:chgData name="Junaid Khan" userId="f7a2e6860c0f709f" providerId="LiveId" clId="{C77CD022-65D7-46FF-B6EE-BC40447C1EAE}" dt="2020-07-15T17:45:20.752" v="48" actId="2696"/>
        <pc:sldMkLst>
          <pc:docMk/>
          <pc:sldMk cId="2116190161" sldId="266"/>
        </pc:sldMkLst>
      </pc:sldChg>
      <pc:sldChg chg="modSp mod">
        <pc:chgData name="Junaid Khan" userId="f7a2e6860c0f709f" providerId="LiveId" clId="{C77CD022-65D7-46FF-B6EE-BC40447C1EAE}" dt="2020-07-17T00:44:53.113" v="799" actId="1076"/>
        <pc:sldMkLst>
          <pc:docMk/>
          <pc:sldMk cId="4145261392" sldId="267"/>
        </pc:sldMkLst>
        <pc:spChg chg="mod">
          <ac:chgData name="Junaid Khan" userId="f7a2e6860c0f709f" providerId="LiveId" clId="{C77CD022-65D7-46FF-B6EE-BC40447C1EAE}" dt="2020-07-17T00:22:38.430" v="425"/>
          <ac:spMkLst>
            <pc:docMk/>
            <pc:sldMk cId="4145261392" sldId="267"/>
            <ac:spMk id="2" creationId="{00000000-0000-0000-0000-000000000000}"/>
          </ac:spMkLst>
        </pc:spChg>
        <pc:spChg chg="mod">
          <ac:chgData name="Junaid Khan" userId="f7a2e6860c0f709f" providerId="LiveId" clId="{C77CD022-65D7-46FF-B6EE-BC40447C1EAE}" dt="2020-07-17T00:44:53.113" v="799" actId="1076"/>
          <ac:spMkLst>
            <pc:docMk/>
            <pc:sldMk cId="4145261392" sldId="267"/>
            <ac:spMk id="3" creationId="{C188518C-F08D-41C0-974C-9D92345048E7}"/>
          </ac:spMkLst>
        </pc:spChg>
        <pc:graphicFrameChg chg="modGraphic">
          <ac:chgData name="Junaid Khan" userId="f7a2e6860c0f709f" providerId="LiveId" clId="{C77CD022-65D7-46FF-B6EE-BC40447C1EAE}" dt="2020-07-17T00:36:22.498" v="724" actId="207"/>
          <ac:graphicFrameMkLst>
            <pc:docMk/>
            <pc:sldMk cId="4145261392" sldId="267"/>
            <ac:graphicFrameMk id="12" creationId="{53C637A4-AF0E-431F-8B67-B142B7A207DE}"/>
          </ac:graphicFrameMkLst>
        </pc:graphicFrameChg>
      </pc:sldChg>
      <pc:sldChg chg="modSp mod">
        <pc:chgData name="Junaid Khan" userId="f7a2e6860c0f709f" providerId="LiveId" clId="{C77CD022-65D7-46FF-B6EE-BC40447C1EAE}" dt="2020-07-17T00:54:41.622" v="876" actId="207"/>
        <pc:sldMkLst>
          <pc:docMk/>
          <pc:sldMk cId="3444435236" sldId="270"/>
        </pc:sldMkLst>
        <pc:spChg chg="mod">
          <ac:chgData name="Junaid Khan" userId="f7a2e6860c0f709f" providerId="LiveId" clId="{C77CD022-65D7-46FF-B6EE-BC40447C1EAE}" dt="2020-07-17T00:54:41.622" v="876" actId="207"/>
          <ac:spMkLst>
            <pc:docMk/>
            <pc:sldMk cId="3444435236" sldId="270"/>
            <ac:spMk id="2" creationId="{00000000-0000-0000-0000-000000000000}"/>
          </ac:spMkLst>
        </pc:spChg>
      </pc:sldChg>
      <pc:sldChg chg="addSp delSp modSp mod setBg setClrOvrMap addCm delCm">
        <pc:chgData name="Junaid Khan" userId="f7a2e6860c0f709f" providerId="LiveId" clId="{C77CD022-65D7-46FF-B6EE-BC40447C1EAE}" dt="2020-07-20T01:37:59.696" v="2806" actId="20577"/>
        <pc:sldMkLst>
          <pc:docMk/>
          <pc:sldMk cId="1475842300" sldId="271"/>
        </pc:sldMkLst>
        <pc:spChg chg="mod">
          <ac:chgData name="Junaid Khan" userId="f7a2e6860c0f709f" providerId="LiveId" clId="{C77CD022-65D7-46FF-B6EE-BC40447C1EAE}" dt="2020-07-20T01:37:59.696" v="2806" actId="20577"/>
          <ac:spMkLst>
            <pc:docMk/>
            <pc:sldMk cId="1475842300" sldId="271"/>
            <ac:spMk id="2" creationId="{00000000-0000-0000-0000-000000000000}"/>
          </ac:spMkLst>
        </pc:spChg>
        <pc:spChg chg="mod">
          <ac:chgData name="Junaid Khan" userId="f7a2e6860c0f709f" providerId="LiveId" clId="{C77CD022-65D7-46FF-B6EE-BC40447C1EAE}" dt="2020-07-19T23:34:15.704" v="2229" actId="26606"/>
          <ac:spMkLst>
            <pc:docMk/>
            <pc:sldMk cId="1475842300" sldId="271"/>
            <ac:spMk id="3" creationId="{00000000-0000-0000-0000-000000000000}"/>
          </ac:spMkLst>
        </pc:spChg>
        <pc:spChg chg="del mod">
          <ac:chgData name="Junaid Khan" userId="f7a2e6860c0f709f" providerId="LiveId" clId="{C77CD022-65D7-46FF-B6EE-BC40447C1EAE}" dt="2020-07-19T23:31:16.510" v="2193" actId="21"/>
          <ac:spMkLst>
            <pc:docMk/>
            <pc:sldMk cId="1475842300" sldId="271"/>
            <ac:spMk id="4" creationId="{00000000-0000-0000-0000-000000000000}"/>
          </ac:spMkLst>
        </pc:spChg>
        <pc:spChg chg="del">
          <ac:chgData name="Junaid Khan" userId="f7a2e6860c0f709f" providerId="LiveId" clId="{C77CD022-65D7-46FF-B6EE-BC40447C1EAE}" dt="2020-07-15T18:17:04.240" v="127" actId="21"/>
          <ac:spMkLst>
            <pc:docMk/>
            <pc:sldMk cId="1475842300" sldId="271"/>
            <ac:spMk id="5" creationId="{00000000-0000-0000-0000-000000000000}"/>
          </ac:spMkLst>
        </pc:spChg>
        <pc:spChg chg="mod">
          <ac:chgData name="Junaid Khan" userId="f7a2e6860c0f709f" providerId="LiveId" clId="{C77CD022-65D7-46FF-B6EE-BC40447C1EAE}" dt="2020-07-19T23:34:15.704" v="2229" actId="26606"/>
          <ac:spMkLst>
            <pc:docMk/>
            <pc:sldMk cId="1475842300" sldId="271"/>
            <ac:spMk id="6" creationId="{AAA86622-08C7-4398-9005-F16EF40A68B8}"/>
          </ac:spMkLst>
        </pc:spChg>
        <pc:spChg chg="add del mod">
          <ac:chgData name="Junaid Khan" userId="f7a2e6860c0f709f" providerId="LiveId" clId="{C77CD022-65D7-46FF-B6EE-BC40447C1EAE}" dt="2020-07-19T23:31:04.525" v="2191" actId="21"/>
          <ac:spMkLst>
            <pc:docMk/>
            <pc:sldMk cId="1475842300" sldId="271"/>
            <ac:spMk id="9" creationId="{2ED4D140-D20D-4CE1-8593-C0484B551CA2}"/>
          </ac:spMkLst>
        </pc:spChg>
        <pc:spChg chg="add del mod">
          <ac:chgData name="Junaid Khan" userId="f7a2e6860c0f709f" providerId="LiveId" clId="{C77CD022-65D7-46FF-B6EE-BC40447C1EAE}" dt="2020-07-17T00:29:03.988" v="474" actId="21"/>
          <ac:spMkLst>
            <pc:docMk/>
            <pc:sldMk cId="1475842300" sldId="271"/>
            <ac:spMk id="10" creationId="{4B298067-60D7-46A9-B96A-54744F75502A}"/>
          </ac:spMkLst>
        </pc:spChg>
        <pc:spChg chg="add mod">
          <ac:chgData name="Junaid Khan" userId="f7a2e6860c0f709f" providerId="LiveId" clId="{C77CD022-65D7-46FF-B6EE-BC40447C1EAE}" dt="2020-07-20T01:32:04.686" v="2779" actId="207"/>
          <ac:spMkLst>
            <pc:docMk/>
            <pc:sldMk cId="1475842300" sldId="271"/>
            <ac:spMk id="10" creationId="{72209328-EE83-417C-AD8E-25E7CDAC18FE}"/>
          </ac:spMkLst>
        </pc:spChg>
        <pc:spChg chg="add del">
          <ac:chgData name="Junaid Khan" userId="f7a2e6860c0f709f" providerId="LiveId" clId="{C77CD022-65D7-46FF-B6EE-BC40447C1EAE}" dt="2020-07-19T23:34:11.320" v="2225" actId="26606"/>
          <ac:spMkLst>
            <pc:docMk/>
            <pc:sldMk cId="1475842300" sldId="271"/>
            <ac:spMk id="18" creationId="{5F9F5EB8-AB42-47FD-8F4A-176C0A4B1B0A}"/>
          </ac:spMkLst>
        </pc:spChg>
        <pc:spChg chg="add del">
          <ac:chgData name="Junaid Khan" userId="f7a2e6860c0f709f" providerId="LiveId" clId="{C77CD022-65D7-46FF-B6EE-BC40447C1EAE}" dt="2020-07-19T23:34:11.320" v="2225" actId="26606"/>
          <ac:spMkLst>
            <pc:docMk/>
            <pc:sldMk cId="1475842300" sldId="271"/>
            <ac:spMk id="20" creationId="{CA758F27-EB0A-4675-AACF-0CD47C911203}"/>
          </ac:spMkLst>
        </pc:spChg>
        <pc:spChg chg="add del">
          <ac:chgData name="Junaid Khan" userId="f7a2e6860c0f709f" providerId="LiveId" clId="{C77CD022-65D7-46FF-B6EE-BC40447C1EAE}" dt="2020-07-19T23:34:11.320" v="2225" actId="26606"/>
          <ac:spMkLst>
            <pc:docMk/>
            <pc:sldMk cId="1475842300" sldId="271"/>
            <ac:spMk id="22" creationId="{CFDF506A-FD4E-4BBC-A10A-DEB94F9BAA5F}"/>
          </ac:spMkLst>
        </pc:spChg>
        <pc:spChg chg="add del">
          <ac:chgData name="Junaid Khan" userId="f7a2e6860c0f709f" providerId="LiveId" clId="{C77CD022-65D7-46FF-B6EE-BC40447C1EAE}" dt="2020-07-19T23:34:11.320" v="2225" actId="26606"/>
          <ac:spMkLst>
            <pc:docMk/>
            <pc:sldMk cId="1475842300" sldId="271"/>
            <ac:spMk id="24" creationId="{3571FB1B-4FFC-43D6-8121-390B3A44E835}"/>
          </ac:spMkLst>
        </pc:spChg>
        <pc:spChg chg="add del">
          <ac:chgData name="Junaid Khan" userId="f7a2e6860c0f709f" providerId="LiveId" clId="{C77CD022-65D7-46FF-B6EE-BC40447C1EAE}" dt="2020-07-19T23:34:15.704" v="2229" actId="26606"/>
          <ac:spMkLst>
            <pc:docMk/>
            <pc:sldMk cId="1475842300" sldId="271"/>
            <ac:spMk id="26" creationId="{621227B1-1586-4CEF-A0F1-E3C7FFBD4AB7}"/>
          </ac:spMkLst>
        </pc:spChg>
        <pc:spChg chg="add del">
          <ac:chgData name="Junaid Khan" userId="f7a2e6860c0f709f" providerId="LiveId" clId="{C77CD022-65D7-46FF-B6EE-BC40447C1EAE}" dt="2020-07-19T23:34:15.704" v="2229" actId="26606"/>
          <ac:spMkLst>
            <pc:docMk/>
            <pc:sldMk cId="1475842300" sldId="271"/>
            <ac:spMk id="27" creationId="{CC176C41-C92A-496F-B716-76B2F757E5F2}"/>
          </ac:spMkLst>
        </pc:spChg>
        <pc:spChg chg="add del">
          <ac:chgData name="Junaid Khan" userId="f7a2e6860c0f709f" providerId="LiveId" clId="{C77CD022-65D7-46FF-B6EE-BC40447C1EAE}" dt="2020-07-19T23:34:15.704" v="2229" actId="26606"/>
          <ac:spMkLst>
            <pc:docMk/>
            <pc:sldMk cId="1475842300" sldId="271"/>
            <ac:spMk id="28" creationId="{0BFCC2FC-7421-488E-A0AF-594DCAB14130}"/>
          </ac:spMkLst>
        </pc:spChg>
        <pc:graphicFrameChg chg="del">
          <ac:chgData name="Junaid Khan" userId="f7a2e6860c0f709f" providerId="LiveId" clId="{C77CD022-65D7-46FF-B6EE-BC40447C1EAE}" dt="2020-07-19T23:30:44.480" v="2186" actId="478"/>
          <ac:graphicFrameMkLst>
            <pc:docMk/>
            <pc:sldMk cId="1475842300" sldId="271"/>
            <ac:graphicFrameMk id="8" creationId="{FF54C335-384D-4DAE-B334-BD1D079FEBE5}"/>
          </ac:graphicFrameMkLst>
        </pc:graphicFrameChg>
        <pc:picChg chg="del mod">
          <ac:chgData name="Junaid Khan" userId="f7a2e6860c0f709f" providerId="LiveId" clId="{C77CD022-65D7-46FF-B6EE-BC40447C1EAE}" dt="2020-07-19T23:33:46.680" v="2220" actId="478"/>
          <ac:picMkLst>
            <pc:docMk/>
            <pc:sldMk cId="1475842300" sldId="271"/>
            <ac:picMk id="7" creationId="{795C10EB-6A7C-4356-9915-61531F11B802}"/>
          </ac:picMkLst>
        </pc:picChg>
        <pc:picChg chg="add del mod">
          <ac:chgData name="Junaid Khan" userId="f7a2e6860c0f709f" providerId="LiveId" clId="{C77CD022-65D7-46FF-B6EE-BC40447C1EAE}" dt="2020-07-19T23:33:52.544" v="2222" actId="21"/>
          <ac:picMkLst>
            <pc:docMk/>
            <pc:sldMk cId="1475842300" sldId="271"/>
            <ac:picMk id="11" creationId="{F7C50594-52F2-4717-96ED-11A65C386207}"/>
          </ac:picMkLst>
        </pc:picChg>
        <pc:picChg chg="add mod ord">
          <ac:chgData name="Junaid Khan" userId="f7a2e6860c0f709f" providerId="LiveId" clId="{C77CD022-65D7-46FF-B6EE-BC40447C1EAE}" dt="2020-07-19T23:35:47.883" v="2239" actId="1076"/>
          <ac:picMkLst>
            <pc:docMk/>
            <pc:sldMk cId="1475842300" sldId="271"/>
            <ac:picMk id="13" creationId="{4F6ADB1C-F3F0-468B-AB61-C726AE4E6FD2}"/>
          </ac:picMkLst>
        </pc:picChg>
      </pc:sldChg>
      <pc:sldChg chg="addSp delSp modSp mod">
        <pc:chgData name="Junaid Khan" userId="f7a2e6860c0f709f" providerId="LiveId" clId="{C77CD022-65D7-46FF-B6EE-BC40447C1EAE}" dt="2020-07-17T00:45:33.615" v="810" actId="1076"/>
        <pc:sldMkLst>
          <pc:docMk/>
          <pc:sldMk cId="215988672" sldId="272"/>
        </pc:sldMkLst>
        <pc:spChg chg="mod">
          <ac:chgData name="Junaid Khan" userId="f7a2e6860c0f709f" providerId="LiveId" clId="{C77CD022-65D7-46FF-B6EE-BC40447C1EAE}" dt="2020-07-17T00:34:04.735" v="709" actId="108"/>
          <ac:spMkLst>
            <pc:docMk/>
            <pc:sldMk cId="215988672" sldId="272"/>
            <ac:spMk id="2" creationId="{00000000-0000-0000-0000-000000000000}"/>
          </ac:spMkLst>
        </pc:spChg>
        <pc:spChg chg="mod">
          <ac:chgData name="Junaid Khan" userId="f7a2e6860c0f709f" providerId="LiveId" clId="{C77CD022-65D7-46FF-B6EE-BC40447C1EAE}" dt="2020-07-17T00:33:41.779" v="684" actId="21"/>
          <ac:spMkLst>
            <pc:docMk/>
            <pc:sldMk cId="215988672" sldId="272"/>
            <ac:spMk id="5" creationId="{8663265A-1A7C-420E-A6EB-11B9B4FE9038}"/>
          </ac:spMkLst>
        </pc:spChg>
        <pc:spChg chg="mod">
          <ac:chgData name="Junaid Khan" userId="f7a2e6860c0f709f" providerId="LiveId" clId="{C77CD022-65D7-46FF-B6EE-BC40447C1EAE}" dt="2020-07-17T00:34:40.222" v="713" actId="1076"/>
          <ac:spMkLst>
            <pc:docMk/>
            <pc:sldMk cId="215988672" sldId="272"/>
            <ac:spMk id="6" creationId="{FE674D02-8ECE-4CF6-A00F-21917BC05A62}"/>
          </ac:spMkLst>
        </pc:spChg>
        <pc:spChg chg="mod">
          <ac:chgData name="Junaid Khan" userId="f7a2e6860c0f709f" providerId="LiveId" clId="{C77CD022-65D7-46FF-B6EE-BC40447C1EAE}" dt="2020-07-17T00:45:33.615" v="810" actId="1076"/>
          <ac:spMkLst>
            <pc:docMk/>
            <pc:sldMk cId="215988672" sldId="272"/>
            <ac:spMk id="7" creationId="{702AB668-2444-45C2-803A-6AD17B2EB521}"/>
          </ac:spMkLst>
        </pc:spChg>
        <pc:spChg chg="del mod">
          <ac:chgData name="Junaid Khan" userId="f7a2e6860c0f709f" providerId="LiveId" clId="{C77CD022-65D7-46FF-B6EE-BC40447C1EAE}" dt="2020-07-17T00:32:57.143" v="657" actId="478"/>
          <ac:spMkLst>
            <pc:docMk/>
            <pc:sldMk cId="215988672" sldId="272"/>
            <ac:spMk id="41" creationId="{FC67F016-F8D9-4069-8413-2CE85143634E}"/>
          </ac:spMkLst>
        </pc:spChg>
        <pc:spChg chg="del">
          <ac:chgData name="Junaid Khan" userId="f7a2e6860c0f709f" providerId="LiveId" clId="{C77CD022-65D7-46FF-B6EE-BC40447C1EAE}" dt="2020-07-17T00:32:40.935" v="649" actId="478"/>
          <ac:spMkLst>
            <pc:docMk/>
            <pc:sldMk cId="215988672" sldId="272"/>
            <ac:spMk id="43" creationId="{46ADB777-536C-4FB6-AF07-ACC11A46B405}"/>
          </ac:spMkLst>
        </pc:spChg>
        <pc:spChg chg="del">
          <ac:chgData name="Junaid Khan" userId="f7a2e6860c0f709f" providerId="LiveId" clId="{C77CD022-65D7-46FF-B6EE-BC40447C1EAE}" dt="2020-07-17T00:32:28.487" v="641" actId="478"/>
          <ac:spMkLst>
            <pc:docMk/>
            <pc:sldMk cId="215988672" sldId="272"/>
            <ac:spMk id="46" creationId="{C73617D9-8132-4A35-B1BC-2196EE661CE0}"/>
          </ac:spMkLst>
        </pc:spChg>
        <pc:spChg chg="del">
          <ac:chgData name="Junaid Khan" userId="f7a2e6860c0f709f" providerId="LiveId" clId="{C77CD022-65D7-46FF-B6EE-BC40447C1EAE}" dt="2020-07-17T00:32:42.639" v="650" actId="478"/>
          <ac:spMkLst>
            <pc:docMk/>
            <pc:sldMk cId="215988672" sldId="272"/>
            <ac:spMk id="50" creationId="{E6CCA9CF-A5F9-491B-B915-C338F41D9BFC}"/>
          </ac:spMkLst>
        </pc:spChg>
        <pc:grpChg chg="del mod">
          <ac:chgData name="Junaid Khan" userId="f7a2e6860c0f709f" providerId="LiveId" clId="{C77CD022-65D7-46FF-B6EE-BC40447C1EAE}" dt="2020-07-17T00:32:21.329" v="637" actId="478"/>
          <ac:grpSpMkLst>
            <pc:docMk/>
            <pc:sldMk cId="215988672" sldId="272"/>
            <ac:grpSpMk id="49" creationId="{2933EE8F-2DEB-44AC-82C1-F89263DD45A2}"/>
          </ac:grpSpMkLst>
        </pc:grpChg>
        <pc:picChg chg="mod">
          <ac:chgData name="Junaid Khan" userId="f7a2e6860c0f709f" providerId="LiveId" clId="{C77CD022-65D7-46FF-B6EE-BC40447C1EAE}" dt="2020-07-17T00:34:42.465" v="714" actId="1076"/>
          <ac:picMkLst>
            <pc:docMk/>
            <pc:sldMk cId="215988672" sldId="272"/>
            <ac:picMk id="3" creationId="{A939E2A2-A501-4A70-BE54-E59C0B4EEFE5}"/>
          </ac:picMkLst>
        </pc:picChg>
        <pc:picChg chg="add del mod">
          <ac:chgData name="Junaid Khan" userId="f7a2e6860c0f709f" providerId="LiveId" clId="{C77CD022-65D7-46FF-B6EE-BC40447C1EAE}" dt="2020-07-17T00:34:53.594" v="717" actId="14100"/>
          <ac:picMkLst>
            <pc:docMk/>
            <pc:sldMk cId="215988672" sldId="272"/>
            <ac:picMk id="4" creationId="{76D890DA-AFFD-41D2-9496-A4D43824C1FA}"/>
          </ac:picMkLst>
        </pc:picChg>
        <pc:inkChg chg="del">
          <ac:chgData name="Junaid Khan" userId="f7a2e6860c0f709f" providerId="LiveId" clId="{C77CD022-65D7-46FF-B6EE-BC40447C1EAE}" dt="2020-07-17T00:32:36.958" v="647" actId="478"/>
          <ac:inkMkLst>
            <pc:docMk/>
            <pc:sldMk cId="215988672" sldId="272"/>
            <ac:inkMk id="19" creationId="{2E1EFB78-1837-4CA2-B791-66338584E1F4}"/>
          </ac:inkMkLst>
        </pc:inkChg>
        <pc:inkChg chg="del">
          <ac:chgData name="Junaid Khan" userId="f7a2e6860c0f709f" providerId="LiveId" clId="{C77CD022-65D7-46FF-B6EE-BC40447C1EAE}" dt="2020-07-17T00:32:48.669" v="653" actId="478"/>
          <ac:inkMkLst>
            <pc:docMk/>
            <pc:sldMk cId="215988672" sldId="272"/>
            <ac:inkMk id="20" creationId="{9D06D108-E0CD-49BF-A7CF-DBAEAA4A359D}"/>
          </ac:inkMkLst>
        </pc:inkChg>
        <pc:inkChg chg="del">
          <ac:chgData name="Junaid Khan" userId="f7a2e6860c0f709f" providerId="LiveId" clId="{C77CD022-65D7-46FF-B6EE-BC40447C1EAE}" dt="2020-07-17T00:33:00.757" v="659" actId="478"/>
          <ac:inkMkLst>
            <pc:docMk/>
            <pc:sldMk cId="215988672" sldId="272"/>
            <ac:inkMk id="21" creationId="{D598EEAB-4BC5-452C-9F35-0B85521E9583}"/>
          </ac:inkMkLst>
        </pc:inkChg>
        <pc:inkChg chg="del">
          <ac:chgData name="Junaid Khan" userId="f7a2e6860c0f709f" providerId="LiveId" clId="{C77CD022-65D7-46FF-B6EE-BC40447C1EAE}" dt="2020-07-17T00:32:55.069" v="656" actId="478"/>
          <ac:inkMkLst>
            <pc:docMk/>
            <pc:sldMk cId="215988672" sldId="272"/>
            <ac:inkMk id="22" creationId="{E71A11EB-4C47-48BD-841D-BA4EE072277B}"/>
          </ac:inkMkLst>
        </pc:inkChg>
        <pc:inkChg chg="del">
          <ac:chgData name="Junaid Khan" userId="f7a2e6860c0f709f" providerId="LiveId" clId="{C77CD022-65D7-46FF-B6EE-BC40447C1EAE}" dt="2020-07-17T00:32:59.137" v="658" actId="478"/>
          <ac:inkMkLst>
            <pc:docMk/>
            <pc:sldMk cId="215988672" sldId="272"/>
            <ac:inkMk id="27" creationId="{0A0310D0-C2B3-4D2C-A07C-0615533EEAFF}"/>
          </ac:inkMkLst>
        </pc:inkChg>
        <pc:inkChg chg="del mod">
          <ac:chgData name="Junaid Khan" userId="f7a2e6860c0f709f" providerId="LiveId" clId="{C77CD022-65D7-46FF-B6EE-BC40447C1EAE}" dt="2020-07-17T00:32:46.578" v="652" actId="478"/>
          <ac:inkMkLst>
            <pc:docMk/>
            <pc:sldMk cId="215988672" sldId="272"/>
            <ac:inkMk id="29" creationId="{D35DE948-B05F-487B-8580-4E7B73465642}"/>
          </ac:inkMkLst>
        </pc:inkChg>
        <pc:inkChg chg="del">
          <ac:chgData name="Junaid Khan" userId="f7a2e6860c0f709f" providerId="LiveId" clId="{C77CD022-65D7-46FF-B6EE-BC40447C1EAE}" dt="2020-07-17T00:32:38.442" v="648" actId="478"/>
          <ac:inkMkLst>
            <pc:docMk/>
            <pc:sldMk cId="215988672" sldId="272"/>
            <ac:inkMk id="30" creationId="{349B89A1-5BAA-4B6B-B58D-01E1F86D8931}"/>
          </ac:inkMkLst>
        </pc:inkChg>
        <pc:inkChg chg="del">
          <ac:chgData name="Junaid Khan" userId="f7a2e6860c0f709f" providerId="LiveId" clId="{C77CD022-65D7-46FF-B6EE-BC40447C1EAE}" dt="2020-07-17T00:32:30.208" v="642" actId="478"/>
          <ac:inkMkLst>
            <pc:docMk/>
            <pc:sldMk cId="215988672" sldId="272"/>
            <ac:inkMk id="31" creationId="{82FAAFB0-8CB5-4815-8EC9-ADD077DECF85}"/>
          </ac:inkMkLst>
        </pc:inkChg>
        <pc:inkChg chg="del">
          <ac:chgData name="Junaid Khan" userId="f7a2e6860c0f709f" providerId="LiveId" clId="{C77CD022-65D7-46FF-B6EE-BC40447C1EAE}" dt="2020-07-17T00:32:33.528" v="645" actId="478"/>
          <ac:inkMkLst>
            <pc:docMk/>
            <pc:sldMk cId="215988672" sldId="272"/>
            <ac:inkMk id="32" creationId="{23D6B9CB-DFFE-4143-8745-4EB27AF951E5}"/>
          </ac:inkMkLst>
        </pc:inkChg>
        <pc:inkChg chg="del">
          <ac:chgData name="Junaid Khan" userId="f7a2e6860c0f709f" providerId="LiveId" clId="{C77CD022-65D7-46FF-B6EE-BC40447C1EAE}" dt="2020-07-17T00:32:35.251" v="646" actId="478"/>
          <ac:inkMkLst>
            <pc:docMk/>
            <pc:sldMk cId="215988672" sldId="272"/>
            <ac:inkMk id="36" creationId="{6E3C49A0-1681-4049-89EA-F9B29F91A873}"/>
          </ac:inkMkLst>
        </pc:inkChg>
        <pc:inkChg chg="del mod">
          <ac:chgData name="Junaid Khan" userId="f7a2e6860c0f709f" providerId="LiveId" clId="{C77CD022-65D7-46FF-B6EE-BC40447C1EAE}" dt="2020-07-17T00:32:44.922" v="651" actId="478"/>
          <ac:inkMkLst>
            <pc:docMk/>
            <pc:sldMk cId="215988672" sldId="272"/>
            <ac:inkMk id="37" creationId="{95DB5AED-1FCB-4B81-AB13-782F9D68ABC4}"/>
          </ac:inkMkLst>
        </pc:inkChg>
        <pc:inkChg chg="del">
          <ac:chgData name="Junaid Khan" userId="f7a2e6860c0f709f" providerId="LiveId" clId="{C77CD022-65D7-46FF-B6EE-BC40447C1EAE}" dt="2020-07-17T00:32:26.867" v="640" actId="478"/>
          <ac:inkMkLst>
            <pc:docMk/>
            <pc:sldMk cId="215988672" sldId="272"/>
            <ac:inkMk id="38" creationId="{5F88826F-8AFA-4711-B72E-71A6C03E9564}"/>
          </ac:inkMkLst>
        </pc:inkChg>
        <pc:inkChg chg="del mod">
          <ac:chgData name="Junaid Khan" userId="f7a2e6860c0f709f" providerId="LiveId" clId="{C77CD022-65D7-46FF-B6EE-BC40447C1EAE}" dt="2020-07-17T00:32:23.813" v="638" actId="478"/>
          <ac:inkMkLst>
            <pc:docMk/>
            <pc:sldMk cId="215988672" sldId="272"/>
            <ac:inkMk id="40" creationId="{553A8959-5146-4A96-823C-E093D5ED95F0}"/>
          </ac:inkMkLst>
        </pc:inkChg>
        <pc:inkChg chg="del">
          <ac:chgData name="Junaid Khan" userId="f7a2e6860c0f709f" providerId="LiveId" clId="{C77CD022-65D7-46FF-B6EE-BC40447C1EAE}" dt="2020-07-17T00:32:32.424" v="644" actId="478"/>
          <ac:inkMkLst>
            <pc:docMk/>
            <pc:sldMk cId="215988672" sldId="272"/>
            <ac:inkMk id="42" creationId="{229C1E35-3E46-4F96-B086-BFF6364F11B9}"/>
          </ac:inkMkLst>
        </pc:inkChg>
        <pc:inkChg chg="del">
          <ac:chgData name="Junaid Khan" userId="f7a2e6860c0f709f" providerId="LiveId" clId="{C77CD022-65D7-46FF-B6EE-BC40447C1EAE}" dt="2020-07-17T00:32:31.384" v="643" actId="478"/>
          <ac:inkMkLst>
            <pc:docMk/>
            <pc:sldMk cId="215988672" sldId="272"/>
            <ac:inkMk id="44" creationId="{D740037D-5E70-482E-A637-AE8C8E36D197}"/>
          </ac:inkMkLst>
        </pc:inkChg>
        <pc:inkChg chg="del">
          <ac:chgData name="Junaid Khan" userId="f7a2e6860c0f709f" providerId="LiveId" clId="{C77CD022-65D7-46FF-B6EE-BC40447C1EAE}" dt="2020-07-17T00:32:25.356" v="639" actId="478"/>
          <ac:inkMkLst>
            <pc:docMk/>
            <pc:sldMk cId="215988672" sldId="272"/>
            <ac:inkMk id="45" creationId="{667E2A9A-5D56-4CAA-88C5-024F908ADB07}"/>
          </ac:inkMkLst>
        </pc:inkChg>
      </pc:sldChg>
      <pc:sldChg chg="modSp mod">
        <pc:chgData name="Junaid Khan" userId="f7a2e6860c0f709f" providerId="LiveId" clId="{C77CD022-65D7-46FF-B6EE-BC40447C1EAE}" dt="2020-07-17T00:45:21.183" v="807" actId="1076"/>
        <pc:sldMkLst>
          <pc:docMk/>
          <pc:sldMk cId="3661180859" sldId="273"/>
        </pc:sldMkLst>
        <pc:spChg chg="mod">
          <ac:chgData name="Junaid Khan" userId="f7a2e6860c0f709f" providerId="LiveId" clId="{C77CD022-65D7-46FF-B6EE-BC40447C1EAE}" dt="2020-07-17T00:45:21.183" v="807" actId="1076"/>
          <ac:spMkLst>
            <pc:docMk/>
            <pc:sldMk cId="3661180859" sldId="273"/>
            <ac:spMk id="4" creationId="{8FCA2C6B-E370-407E-8037-0956BC0DE898}"/>
          </ac:spMkLst>
        </pc:spChg>
        <pc:graphicFrameChg chg="modGraphic">
          <ac:chgData name="Junaid Khan" userId="f7a2e6860c0f709f" providerId="LiveId" clId="{C77CD022-65D7-46FF-B6EE-BC40447C1EAE}" dt="2020-07-17T00:35:06.483" v="718" actId="207"/>
          <ac:graphicFrameMkLst>
            <pc:docMk/>
            <pc:sldMk cId="3661180859" sldId="273"/>
            <ac:graphicFrameMk id="3" creationId="{A1605F57-C29E-4DC1-8F76-8992E39FBF4E}"/>
          </ac:graphicFrameMkLst>
        </pc:graphicFrameChg>
      </pc:sldChg>
      <pc:sldChg chg="addSp modSp mod">
        <pc:chgData name="Junaid Khan" userId="f7a2e6860c0f709f" providerId="LiveId" clId="{C77CD022-65D7-46FF-B6EE-BC40447C1EAE}" dt="2020-07-18T20:27:58.371" v="914" actId="207"/>
        <pc:sldMkLst>
          <pc:docMk/>
          <pc:sldMk cId="3232560146" sldId="274"/>
        </pc:sldMkLst>
        <pc:spChg chg="mod">
          <ac:chgData name="Junaid Khan" userId="f7a2e6860c0f709f" providerId="LiveId" clId="{C77CD022-65D7-46FF-B6EE-BC40447C1EAE}" dt="2020-07-17T00:16:58.316" v="329" actId="20577"/>
          <ac:spMkLst>
            <pc:docMk/>
            <pc:sldMk cId="3232560146" sldId="274"/>
            <ac:spMk id="2" creationId="{00000000-0000-0000-0000-000000000000}"/>
          </ac:spMkLst>
        </pc:spChg>
        <pc:spChg chg="mod">
          <ac:chgData name="Junaid Khan" userId="f7a2e6860c0f709f" providerId="LiveId" clId="{C77CD022-65D7-46FF-B6EE-BC40447C1EAE}" dt="2020-07-17T00:50:49.002" v="841" actId="1076"/>
          <ac:spMkLst>
            <pc:docMk/>
            <pc:sldMk cId="3232560146" sldId="274"/>
            <ac:spMk id="3" creationId="{EA358565-2557-4CA0-B7F2-D7281661B55F}"/>
          </ac:spMkLst>
        </pc:spChg>
        <pc:spChg chg="add mod">
          <ac:chgData name="Junaid Khan" userId="f7a2e6860c0f709f" providerId="LiveId" clId="{C77CD022-65D7-46FF-B6EE-BC40447C1EAE}" dt="2020-07-18T20:27:58.371" v="914" actId="207"/>
          <ac:spMkLst>
            <pc:docMk/>
            <pc:sldMk cId="3232560146" sldId="274"/>
            <ac:spMk id="4" creationId="{E836415D-D5F2-4C72-9DA7-271E8CE0C939}"/>
          </ac:spMkLst>
        </pc:spChg>
        <pc:graphicFrameChg chg="mod modGraphic">
          <ac:chgData name="Junaid Khan" userId="f7a2e6860c0f709f" providerId="LiveId" clId="{C77CD022-65D7-46FF-B6EE-BC40447C1EAE}" dt="2020-07-18T20:25:37.831" v="884" actId="20577"/>
          <ac:graphicFrameMkLst>
            <pc:docMk/>
            <pc:sldMk cId="3232560146" sldId="274"/>
            <ac:graphicFrameMk id="5" creationId="{4053D7C0-5861-4FBF-BF70-46E7DAAF5DA0}"/>
          </ac:graphicFrameMkLst>
        </pc:graphicFrameChg>
      </pc:sldChg>
      <pc:sldChg chg="modSp mod">
        <pc:chgData name="Junaid Khan" userId="f7a2e6860c0f709f" providerId="LiveId" clId="{C77CD022-65D7-46FF-B6EE-BC40447C1EAE}" dt="2020-07-17T00:45:06.156" v="802" actId="1076"/>
        <pc:sldMkLst>
          <pc:docMk/>
          <pc:sldMk cId="1857640680" sldId="275"/>
        </pc:sldMkLst>
        <pc:spChg chg="mod">
          <ac:chgData name="Junaid Khan" userId="f7a2e6860c0f709f" providerId="LiveId" clId="{C77CD022-65D7-46FF-B6EE-BC40447C1EAE}" dt="2020-07-17T00:22:38.430" v="425"/>
          <ac:spMkLst>
            <pc:docMk/>
            <pc:sldMk cId="1857640680" sldId="275"/>
            <ac:spMk id="2" creationId="{00000000-0000-0000-0000-000000000000}"/>
          </ac:spMkLst>
        </pc:spChg>
        <pc:spChg chg="mod">
          <ac:chgData name="Junaid Khan" userId="f7a2e6860c0f709f" providerId="LiveId" clId="{C77CD022-65D7-46FF-B6EE-BC40447C1EAE}" dt="2020-07-17T00:45:06.156" v="802" actId="1076"/>
          <ac:spMkLst>
            <pc:docMk/>
            <pc:sldMk cId="1857640680" sldId="275"/>
            <ac:spMk id="3" creationId="{9D97C82F-5A9B-439F-B8C6-EACE5A381CEC}"/>
          </ac:spMkLst>
        </pc:spChg>
        <pc:picChg chg="mod">
          <ac:chgData name="Junaid Khan" userId="f7a2e6860c0f709f" providerId="LiveId" clId="{C77CD022-65D7-46FF-B6EE-BC40447C1EAE}" dt="2020-07-17T00:35:22.091" v="720" actId="14100"/>
          <ac:picMkLst>
            <pc:docMk/>
            <pc:sldMk cId="1857640680" sldId="275"/>
            <ac:picMk id="5" creationId="{1C1C11CB-45B1-4B3B-B6FA-16CFC7A5DEFA}"/>
          </ac:picMkLst>
        </pc:picChg>
      </pc:sldChg>
      <pc:sldChg chg="addSp delSp modSp mod">
        <pc:chgData name="Junaid Khan" userId="f7a2e6860c0f709f" providerId="LiveId" clId="{C77CD022-65D7-46FF-B6EE-BC40447C1EAE}" dt="2020-07-17T00:45:56.282" v="813" actId="1076"/>
        <pc:sldMkLst>
          <pc:docMk/>
          <pc:sldMk cId="2966617095" sldId="276"/>
        </pc:sldMkLst>
        <pc:spChg chg="mod">
          <ac:chgData name="Junaid Khan" userId="f7a2e6860c0f709f" providerId="LiveId" clId="{C77CD022-65D7-46FF-B6EE-BC40447C1EAE}" dt="2020-07-15T17:45:52.524" v="54" actId="27636"/>
          <ac:spMkLst>
            <pc:docMk/>
            <pc:sldMk cId="2966617095" sldId="276"/>
            <ac:spMk id="2" creationId="{00000000-0000-0000-0000-000000000000}"/>
          </ac:spMkLst>
        </pc:spChg>
        <pc:spChg chg="mod">
          <ac:chgData name="Junaid Khan" userId="f7a2e6860c0f709f" providerId="LiveId" clId="{C77CD022-65D7-46FF-B6EE-BC40447C1EAE}" dt="2020-07-17T00:33:53.604" v="708" actId="27636"/>
          <ac:spMkLst>
            <pc:docMk/>
            <pc:sldMk cId="2966617095" sldId="276"/>
            <ac:spMk id="3" creationId="{00000000-0000-0000-0000-000000000000}"/>
          </ac:spMkLst>
        </pc:spChg>
        <pc:spChg chg="mod">
          <ac:chgData name="Junaid Khan" userId="f7a2e6860c0f709f" providerId="LiveId" clId="{C77CD022-65D7-46FF-B6EE-BC40447C1EAE}" dt="2020-07-17T00:22:38.430" v="425"/>
          <ac:spMkLst>
            <pc:docMk/>
            <pc:sldMk cId="2966617095" sldId="276"/>
            <ac:spMk id="4" creationId="{00000000-0000-0000-0000-000000000000}"/>
          </ac:spMkLst>
        </pc:spChg>
        <pc:spChg chg="del mod">
          <ac:chgData name="Junaid Khan" userId="f7a2e6860c0f709f" providerId="LiveId" clId="{C77CD022-65D7-46FF-B6EE-BC40447C1EAE}" dt="2020-07-17T00:30:30.039" v="485" actId="478"/>
          <ac:spMkLst>
            <pc:docMk/>
            <pc:sldMk cId="2966617095" sldId="276"/>
            <ac:spMk id="5" creationId="{00000000-0000-0000-0000-000000000000}"/>
          </ac:spMkLst>
        </pc:spChg>
        <pc:spChg chg="mod">
          <ac:chgData name="Junaid Khan" userId="f7a2e6860c0f709f" providerId="LiveId" clId="{C77CD022-65D7-46FF-B6EE-BC40447C1EAE}" dt="2020-07-17T00:45:56.282" v="813" actId="1076"/>
          <ac:spMkLst>
            <pc:docMk/>
            <pc:sldMk cId="2966617095" sldId="276"/>
            <ac:spMk id="6" creationId="{A93D6CCA-D4E7-4AEF-B8D3-23D56F31F8D9}"/>
          </ac:spMkLst>
        </pc:spChg>
        <pc:spChg chg="add del mod">
          <ac:chgData name="Junaid Khan" userId="f7a2e6860c0f709f" providerId="LiveId" clId="{C77CD022-65D7-46FF-B6EE-BC40447C1EAE}" dt="2020-07-17T00:30:34.886" v="486" actId="478"/>
          <ac:spMkLst>
            <pc:docMk/>
            <pc:sldMk cId="2966617095" sldId="276"/>
            <ac:spMk id="8" creationId="{1A6FD8F9-345B-4A5C-92A6-9E0920C1A25E}"/>
          </ac:spMkLst>
        </pc:spChg>
        <pc:picChg chg="mod">
          <ac:chgData name="Junaid Khan" userId="f7a2e6860c0f709f" providerId="LiveId" clId="{C77CD022-65D7-46FF-B6EE-BC40447C1EAE}" dt="2020-07-17T00:30:37.393" v="487" actId="1076"/>
          <ac:picMkLst>
            <pc:docMk/>
            <pc:sldMk cId="2966617095" sldId="276"/>
            <ac:picMk id="23" creationId="{5E1AE547-EA43-48F1-AC79-77AACC8C57CC}"/>
          </ac:picMkLst>
        </pc:picChg>
      </pc:sldChg>
      <pc:sldChg chg="modSp mod">
        <pc:chgData name="Junaid Khan" userId="f7a2e6860c0f709f" providerId="LiveId" clId="{C77CD022-65D7-46FF-B6EE-BC40447C1EAE}" dt="2020-07-20T01:31:28.064" v="2778" actId="20577"/>
        <pc:sldMkLst>
          <pc:docMk/>
          <pc:sldMk cId="271030663" sldId="277"/>
        </pc:sldMkLst>
        <pc:spChg chg="mod">
          <ac:chgData name="Junaid Khan" userId="f7a2e6860c0f709f" providerId="LiveId" clId="{C77CD022-65D7-46FF-B6EE-BC40447C1EAE}" dt="2020-07-15T17:45:52.277" v="50" actId="27636"/>
          <ac:spMkLst>
            <pc:docMk/>
            <pc:sldMk cId="271030663" sldId="277"/>
            <ac:spMk id="2" creationId="{8A5ACE47-A74E-478B-8F8B-9E0A0293B30B}"/>
          </ac:spMkLst>
        </pc:spChg>
        <pc:spChg chg="mod">
          <ac:chgData name="Junaid Khan" userId="f7a2e6860c0f709f" providerId="LiveId" clId="{C77CD022-65D7-46FF-B6EE-BC40447C1EAE}" dt="2020-07-20T01:31:28.064" v="2778" actId="20577"/>
          <ac:spMkLst>
            <pc:docMk/>
            <pc:sldMk cId="271030663" sldId="277"/>
            <ac:spMk id="3" creationId="{D72DDAD0-96F2-47B5-A77E-3193167068F6}"/>
          </ac:spMkLst>
        </pc:spChg>
        <pc:spChg chg="mod">
          <ac:chgData name="Junaid Khan" userId="f7a2e6860c0f709f" providerId="LiveId" clId="{C77CD022-65D7-46FF-B6EE-BC40447C1EAE}" dt="2020-07-17T00:50:08.937" v="835" actId="1076"/>
          <ac:spMkLst>
            <pc:docMk/>
            <pc:sldMk cId="271030663" sldId="277"/>
            <ac:spMk id="4" creationId="{0101A763-1802-4E2C-A920-B47F48D46300}"/>
          </ac:spMkLst>
        </pc:spChg>
      </pc:sldChg>
      <pc:sldChg chg="modSp mod">
        <pc:chgData name="Junaid Khan" userId="f7a2e6860c0f709f" providerId="LiveId" clId="{C77CD022-65D7-46FF-B6EE-BC40447C1EAE}" dt="2020-07-17T00:44:28.969" v="795" actId="1076"/>
        <pc:sldMkLst>
          <pc:docMk/>
          <pc:sldMk cId="3410496797" sldId="278"/>
        </pc:sldMkLst>
        <pc:spChg chg="mod">
          <ac:chgData name="Junaid Khan" userId="f7a2e6860c0f709f" providerId="LiveId" clId="{C77CD022-65D7-46FF-B6EE-BC40447C1EAE}" dt="2020-07-15T18:18:02.637" v="132" actId="1076"/>
          <ac:spMkLst>
            <pc:docMk/>
            <pc:sldMk cId="3410496797" sldId="278"/>
            <ac:spMk id="2" creationId="{00000000-0000-0000-0000-000000000000}"/>
          </ac:spMkLst>
        </pc:spChg>
        <pc:spChg chg="mod">
          <ac:chgData name="Junaid Khan" userId="f7a2e6860c0f709f" providerId="LiveId" clId="{C77CD022-65D7-46FF-B6EE-BC40447C1EAE}" dt="2020-07-17T00:22:39.106" v="433" actId="27636"/>
          <ac:spMkLst>
            <pc:docMk/>
            <pc:sldMk cId="3410496797" sldId="278"/>
            <ac:spMk id="3" creationId="{00000000-0000-0000-0000-000000000000}"/>
          </ac:spMkLst>
        </pc:spChg>
        <pc:spChg chg="mod">
          <ac:chgData name="Junaid Khan" userId="f7a2e6860c0f709f" providerId="LiveId" clId="{C77CD022-65D7-46FF-B6EE-BC40447C1EAE}" dt="2020-07-17T00:36:48.706" v="726" actId="1076"/>
          <ac:spMkLst>
            <pc:docMk/>
            <pc:sldMk cId="3410496797" sldId="278"/>
            <ac:spMk id="4" creationId="{00000000-0000-0000-0000-000000000000}"/>
          </ac:spMkLst>
        </pc:spChg>
        <pc:spChg chg="mod">
          <ac:chgData name="Junaid Khan" userId="f7a2e6860c0f709f" providerId="LiveId" clId="{C77CD022-65D7-46FF-B6EE-BC40447C1EAE}" dt="2020-07-17T00:44:28.969" v="795" actId="1076"/>
          <ac:spMkLst>
            <pc:docMk/>
            <pc:sldMk cId="3410496797" sldId="278"/>
            <ac:spMk id="5" creationId="{5257E66E-9150-4D7B-9CD4-AAA9E3A6B6CD}"/>
          </ac:spMkLst>
        </pc:spChg>
        <pc:spChg chg="mod">
          <ac:chgData name="Junaid Khan" userId="f7a2e6860c0f709f" providerId="LiveId" clId="{C77CD022-65D7-46FF-B6EE-BC40447C1EAE}" dt="2020-07-17T00:36:54.890" v="727" actId="1076"/>
          <ac:spMkLst>
            <pc:docMk/>
            <pc:sldMk cId="3410496797" sldId="278"/>
            <ac:spMk id="11" creationId="{77BFF9D6-3A0E-42D5-A183-66C8DE0F76CB}"/>
          </ac:spMkLst>
        </pc:spChg>
        <pc:picChg chg="mod">
          <ac:chgData name="Junaid Khan" userId="f7a2e6860c0f709f" providerId="LiveId" clId="{C77CD022-65D7-46FF-B6EE-BC40447C1EAE}" dt="2020-07-17T00:37:05.768" v="731" actId="1076"/>
          <ac:picMkLst>
            <pc:docMk/>
            <pc:sldMk cId="3410496797" sldId="278"/>
            <ac:picMk id="9" creationId="{5171A4DA-530F-45E0-BB4D-CCF451A0BB3E}"/>
          </ac:picMkLst>
        </pc:picChg>
      </pc:sldChg>
      <pc:sldChg chg="modSp mod">
        <pc:chgData name="Junaid Khan" userId="f7a2e6860c0f709f" providerId="LiveId" clId="{C77CD022-65D7-46FF-B6EE-BC40447C1EAE}" dt="2020-07-20T01:41:49.202" v="2958" actId="313"/>
        <pc:sldMkLst>
          <pc:docMk/>
          <pc:sldMk cId="2664907782" sldId="279"/>
        </pc:sldMkLst>
        <pc:spChg chg="mod">
          <ac:chgData name="Junaid Khan" userId="f7a2e6860c0f709f" providerId="LiveId" clId="{C77CD022-65D7-46FF-B6EE-BC40447C1EAE}" dt="2020-07-17T00:49:51.083" v="833" actId="1076"/>
          <ac:spMkLst>
            <pc:docMk/>
            <pc:sldMk cId="2664907782" sldId="279"/>
            <ac:spMk id="2" creationId="{D0CAE9F2-9BF1-481D-8F3D-1BB8A21566D6}"/>
          </ac:spMkLst>
        </pc:spChg>
        <pc:spChg chg="mod">
          <ac:chgData name="Junaid Khan" userId="f7a2e6860c0f709f" providerId="LiveId" clId="{C77CD022-65D7-46FF-B6EE-BC40447C1EAE}" dt="2020-07-17T00:21:28.122" v="419" actId="1076"/>
          <ac:spMkLst>
            <pc:docMk/>
            <pc:sldMk cId="2664907782" sldId="279"/>
            <ac:spMk id="4" creationId="{08F918AF-6666-4671-9CF1-475D78B63103}"/>
          </ac:spMkLst>
        </pc:spChg>
        <pc:graphicFrameChg chg="mod modGraphic">
          <ac:chgData name="Junaid Khan" userId="f7a2e6860c0f709f" providerId="LiveId" clId="{C77CD022-65D7-46FF-B6EE-BC40447C1EAE}" dt="2020-07-20T01:41:49.202" v="2958" actId="313"/>
          <ac:graphicFrameMkLst>
            <pc:docMk/>
            <pc:sldMk cId="2664907782" sldId="279"/>
            <ac:graphicFrameMk id="5" creationId="{66630FA3-12F9-422F-B96A-ED328F84F811}"/>
          </ac:graphicFrameMkLst>
        </pc:graphicFrameChg>
      </pc:sldChg>
      <pc:sldChg chg="modSp mod">
        <pc:chgData name="Junaid Khan" userId="f7a2e6860c0f709f" providerId="LiveId" clId="{C77CD022-65D7-46FF-B6EE-BC40447C1EAE}" dt="2020-07-18T21:37:16.484" v="915" actId="20577"/>
        <pc:sldMkLst>
          <pc:docMk/>
          <pc:sldMk cId="53630517" sldId="280"/>
        </pc:sldMkLst>
        <pc:spChg chg="mod">
          <ac:chgData name="Junaid Khan" userId="f7a2e6860c0f709f" providerId="LiveId" clId="{C77CD022-65D7-46FF-B6EE-BC40447C1EAE}" dt="2020-07-17T00:49:31.137" v="831" actId="1076"/>
          <ac:spMkLst>
            <pc:docMk/>
            <pc:sldMk cId="53630517" sldId="280"/>
            <ac:spMk id="2" creationId="{EB436910-B7BE-43E4-AF81-FE0A247F1054}"/>
          </ac:spMkLst>
        </pc:spChg>
        <pc:spChg chg="mod">
          <ac:chgData name="Junaid Khan" userId="f7a2e6860c0f709f" providerId="LiveId" clId="{C77CD022-65D7-46FF-B6EE-BC40447C1EAE}" dt="2020-07-18T21:37:16.484" v="915" actId="20577"/>
          <ac:spMkLst>
            <pc:docMk/>
            <pc:sldMk cId="53630517" sldId="280"/>
            <ac:spMk id="4" creationId="{91CAAB84-3AE2-4FCC-B53A-1765D435084B}"/>
          </ac:spMkLst>
        </pc:spChg>
      </pc:sldChg>
      <pc:sldChg chg="modSp mod">
        <pc:chgData name="Junaid Khan" userId="f7a2e6860c0f709f" providerId="LiveId" clId="{C77CD022-65D7-46FF-B6EE-BC40447C1EAE}" dt="2020-07-18T21:37:21.744" v="916" actId="20577"/>
        <pc:sldMkLst>
          <pc:docMk/>
          <pc:sldMk cId="1162687001" sldId="281"/>
        </pc:sldMkLst>
        <pc:spChg chg="mod">
          <ac:chgData name="Junaid Khan" userId="f7a2e6860c0f709f" providerId="LiveId" clId="{C77CD022-65D7-46FF-B6EE-BC40447C1EAE}" dt="2020-07-18T21:37:21.744" v="916" actId="20577"/>
          <ac:spMkLst>
            <pc:docMk/>
            <pc:sldMk cId="1162687001" sldId="281"/>
            <ac:spMk id="2" creationId="{6613D9E2-230B-457D-851E-3B97C8CA7374}"/>
          </ac:spMkLst>
        </pc:spChg>
        <pc:spChg chg="mod">
          <ac:chgData name="Junaid Khan" userId="f7a2e6860c0f709f" providerId="LiveId" clId="{C77CD022-65D7-46FF-B6EE-BC40447C1EAE}" dt="2020-07-17T00:47:37.222" v="825" actId="1076"/>
          <ac:spMkLst>
            <pc:docMk/>
            <pc:sldMk cId="1162687001" sldId="281"/>
            <ac:spMk id="4" creationId="{D4557FB7-3559-40C6-ADA0-C0BD8AC74268}"/>
          </ac:spMkLst>
        </pc:spChg>
        <pc:graphicFrameChg chg="mod modGraphic">
          <ac:chgData name="Junaid Khan" userId="f7a2e6860c0f709f" providerId="LiveId" clId="{C77CD022-65D7-46FF-B6EE-BC40447C1EAE}" dt="2020-07-17T00:26:16.355" v="455" actId="255"/>
          <ac:graphicFrameMkLst>
            <pc:docMk/>
            <pc:sldMk cId="1162687001" sldId="281"/>
            <ac:graphicFrameMk id="3" creationId="{705925FB-5BA5-4BC8-BC44-C327D27322E3}"/>
          </ac:graphicFrameMkLst>
        </pc:graphicFrameChg>
      </pc:sldChg>
      <pc:sldChg chg="modSp mod">
        <pc:chgData name="Junaid Khan" userId="f7a2e6860c0f709f" providerId="LiveId" clId="{C77CD022-65D7-46FF-B6EE-BC40447C1EAE}" dt="2020-07-17T00:47:49.644" v="828" actId="1076"/>
        <pc:sldMkLst>
          <pc:docMk/>
          <pc:sldMk cId="4243495499" sldId="282"/>
        </pc:sldMkLst>
        <pc:spChg chg="mod">
          <ac:chgData name="Junaid Khan" userId="f7a2e6860c0f709f" providerId="LiveId" clId="{C77CD022-65D7-46FF-B6EE-BC40447C1EAE}" dt="2020-07-17T00:27:47.393" v="468" actId="20577"/>
          <ac:spMkLst>
            <pc:docMk/>
            <pc:sldMk cId="4243495499" sldId="282"/>
            <ac:spMk id="2" creationId="{298B453C-AE7E-4C32-9D14-0A63A5DE72E2}"/>
          </ac:spMkLst>
        </pc:spChg>
        <pc:spChg chg="mod">
          <ac:chgData name="Junaid Khan" userId="f7a2e6860c0f709f" providerId="LiveId" clId="{C77CD022-65D7-46FF-B6EE-BC40447C1EAE}" dt="2020-07-17T00:22:38.430" v="425"/>
          <ac:spMkLst>
            <pc:docMk/>
            <pc:sldMk cId="4243495499" sldId="282"/>
            <ac:spMk id="3" creationId="{C1D4C7D5-46E5-4F24-BCE9-E0D252DD5FA0}"/>
          </ac:spMkLst>
        </pc:spChg>
        <pc:spChg chg="mod">
          <ac:chgData name="Junaid Khan" userId="f7a2e6860c0f709f" providerId="LiveId" clId="{C77CD022-65D7-46FF-B6EE-BC40447C1EAE}" dt="2020-07-17T00:47:49.644" v="828" actId="1076"/>
          <ac:spMkLst>
            <pc:docMk/>
            <pc:sldMk cId="4243495499" sldId="282"/>
            <ac:spMk id="4" creationId="{F80E840D-05E1-4A17-93A7-0A71316E9FB7}"/>
          </ac:spMkLst>
        </pc:spChg>
      </pc:sldChg>
      <pc:sldChg chg="delSp modSp mod">
        <pc:chgData name="Junaid Khan" userId="f7a2e6860c0f709f" providerId="LiveId" clId="{C77CD022-65D7-46FF-B6EE-BC40447C1EAE}" dt="2020-07-17T00:47:13.944" v="821" actId="1076"/>
        <pc:sldMkLst>
          <pc:docMk/>
          <pc:sldMk cId="269987370" sldId="283"/>
        </pc:sldMkLst>
        <pc:spChg chg="mod">
          <ac:chgData name="Junaid Khan" userId="f7a2e6860c0f709f" providerId="LiveId" clId="{C77CD022-65D7-46FF-B6EE-BC40447C1EAE}" dt="2020-07-17T00:27:21.749" v="460" actId="1076"/>
          <ac:spMkLst>
            <pc:docMk/>
            <pc:sldMk cId="269987370" sldId="283"/>
            <ac:spMk id="2" creationId="{8BFDCD95-1B3A-4878-9A60-8266F1D9EDBF}"/>
          </ac:spMkLst>
        </pc:spChg>
        <pc:spChg chg="mod">
          <ac:chgData name="Junaid Khan" userId="f7a2e6860c0f709f" providerId="LiveId" clId="{C77CD022-65D7-46FF-B6EE-BC40447C1EAE}" dt="2020-07-17T00:22:38.930" v="428" actId="27636"/>
          <ac:spMkLst>
            <pc:docMk/>
            <pc:sldMk cId="269987370" sldId="283"/>
            <ac:spMk id="3" creationId="{7ABC8689-30C5-4665-9DDE-4748F91E8156}"/>
          </ac:spMkLst>
        </pc:spChg>
        <pc:spChg chg="mod">
          <ac:chgData name="Junaid Khan" userId="f7a2e6860c0f709f" providerId="LiveId" clId="{C77CD022-65D7-46FF-B6EE-BC40447C1EAE}" dt="2020-07-17T00:47:13.944" v="821" actId="1076"/>
          <ac:spMkLst>
            <pc:docMk/>
            <pc:sldMk cId="269987370" sldId="283"/>
            <ac:spMk id="6" creationId="{6055E123-81FF-420A-8FCF-C1C3E7AAFB80}"/>
          </ac:spMkLst>
        </pc:spChg>
        <pc:picChg chg="del">
          <ac:chgData name="Junaid Khan" userId="f7a2e6860c0f709f" providerId="LiveId" clId="{C77CD022-65D7-46FF-B6EE-BC40447C1EAE}" dt="2020-07-15T17:46:44.009" v="72" actId="478"/>
          <ac:picMkLst>
            <pc:docMk/>
            <pc:sldMk cId="269987370" sldId="283"/>
            <ac:picMk id="5" creationId="{7D3C8310-4502-440C-93E8-072A51151717}"/>
          </ac:picMkLst>
        </pc:picChg>
      </pc:sldChg>
      <pc:sldChg chg="modSp mod">
        <pc:chgData name="Junaid Khan" userId="f7a2e6860c0f709f" providerId="LiveId" clId="{C77CD022-65D7-46FF-B6EE-BC40447C1EAE}" dt="2020-07-17T00:51:01.262" v="844" actId="1076"/>
        <pc:sldMkLst>
          <pc:docMk/>
          <pc:sldMk cId="1799848454" sldId="284"/>
        </pc:sldMkLst>
        <pc:spChg chg="mod">
          <ac:chgData name="Junaid Khan" userId="f7a2e6860c0f709f" providerId="LiveId" clId="{C77CD022-65D7-46FF-B6EE-BC40447C1EAE}" dt="2020-07-17T00:51:01.262" v="844" actId="1076"/>
          <ac:spMkLst>
            <pc:docMk/>
            <pc:sldMk cId="1799848454" sldId="284"/>
            <ac:spMk id="2" creationId="{B6B9D90B-74CA-48AB-8A25-B2BC184802BB}"/>
          </ac:spMkLst>
        </pc:spChg>
        <pc:spChg chg="mod">
          <ac:chgData name="Junaid Khan" userId="f7a2e6860c0f709f" providerId="LiveId" clId="{C77CD022-65D7-46FF-B6EE-BC40447C1EAE}" dt="2020-07-15T17:45:53.005" v="69" actId="27636"/>
          <ac:spMkLst>
            <pc:docMk/>
            <pc:sldMk cId="1799848454" sldId="284"/>
            <ac:spMk id="3" creationId="{26748F39-5DFA-40AD-B9D6-28533A101DFC}"/>
          </ac:spMkLst>
        </pc:spChg>
        <pc:spChg chg="mod">
          <ac:chgData name="Junaid Khan" userId="f7a2e6860c0f709f" providerId="LiveId" clId="{C77CD022-65D7-46FF-B6EE-BC40447C1EAE}" dt="2020-07-17T00:15:22.816" v="315" actId="2711"/>
          <ac:spMkLst>
            <pc:docMk/>
            <pc:sldMk cId="1799848454" sldId="284"/>
            <ac:spMk id="13" creationId="{14588285-BFF6-4A4F-891A-C79C5631FE7C}"/>
          </ac:spMkLst>
        </pc:spChg>
      </pc:sldChg>
      <pc:sldChg chg="modSp mod">
        <pc:chgData name="Junaid Khan" userId="f7a2e6860c0f709f" providerId="LiveId" clId="{C77CD022-65D7-46FF-B6EE-BC40447C1EAE}" dt="2020-07-17T00:43:57.949" v="789" actId="1076"/>
        <pc:sldMkLst>
          <pc:docMk/>
          <pc:sldMk cId="276665406" sldId="285"/>
        </pc:sldMkLst>
        <pc:spChg chg="mod">
          <ac:chgData name="Junaid Khan" userId="f7a2e6860c0f709f" providerId="LiveId" clId="{C77CD022-65D7-46FF-B6EE-BC40447C1EAE}" dt="2020-07-17T00:43:57.949" v="789" actId="1076"/>
          <ac:spMkLst>
            <pc:docMk/>
            <pc:sldMk cId="276665406" sldId="285"/>
            <ac:spMk id="2" creationId="{8FD66288-CBE4-411D-B6CB-11B9C7AF320E}"/>
          </ac:spMkLst>
        </pc:spChg>
        <pc:spChg chg="mod">
          <ac:chgData name="Junaid Khan" userId="f7a2e6860c0f709f" providerId="LiveId" clId="{C77CD022-65D7-46FF-B6EE-BC40447C1EAE}" dt="2020-07-17T00:40:53.050" v="757" actId="313"/>
          <ac:spMkLst>
            <pc:docMk/>
            <pc:sldMk cId="276665406" sldId="285"/>
            <ac:spMk id="11" creationId="{F9DEF3DF-1F56-48A3-9BEE-4E26FAE00F11}"/>
          </ac:spMkLst>
        </pc:spChg>
        <pc:spChg chg="mod">
          <ac:chgData name="Junaid Khan" userId="f7a2e6860c0f709f" providerId="LiveId" clId="{C77CD022-65D7-46FF-B6EE-BC40447C1EAE}" dt="2020-07-17T00:22:38.430" v="425"/>
          <ac:spMkLst>
            <pc:docMk/>
            <pc:sldMk cId="276665406" sldId="285"/>
            <ac:spMk id="14" creationId="{49F2CE0C-571C-4D68-A935-4BDD7E6DE10E}"/>
          </ac:spMkLst>
        </pc:spChg>
        <pc:picChg chg="mod">
          <ac:chgData name="Junaid Khan" userId="f7a2e6860c0f709f" providerId="LiveId" clId="{C77CD022-65D7-46FF-B6EE-BC40447C1EAE}" dt="2020-07-17T00:38:03.491" v="741" actId="1076"/>
          <ac:picMkLst>
            <pc:docMk/>
            <pc:sldMk cId="276665406" sldId="285"/>
            <ac:picMk id="12" creationId="{CD0F494E-23CF-4901-915D-E7D319BFFB06}"/>
          </ac:picMkLst>
        </pc:picChg>
      </pc:sldChg>
      <pc:sldChg chg="modSp mod">
        <pc:chgData name="Junaid Khan" userId="f7a2e6860c0f709f" providerId="LiveId" clId="{C77CD022-65D7-46FF-B6EE-BC40447C1EAE}" dt="2020-07-17T00:43:42.437" v="786" actId="1076"/>
        <pc:sldMkLst>
          <pc:docMk/>
          <pc:sldMk cId="2956212446" sldId="286"/>
        </pc:sldMkLst>
        <pc:spChg chg="mod">
          <ac:chgData name="Junaid Khan" userId="f7a2e6860c0f709f" providerId="LiveId" clId="{C77CD022-65D7-46FF-B6EE-BC40447C1EAE}" dt="2020-07-17T00:43:42.437" v="786" actId="1076"/>
          <ac:spMkLst>
            <pc:docMk/>
            <pc:sldMk cId="2956212446" sldId="286"/>
            <ac:spMk id="2" creationId="{E1BD7E7E-74F3-4E23-AD5A-9C9FA72B3BC9}"/>
          </ac:spMkLst>
        </pc:spChg>
        <pc:spChg chg="mod">
          <ac:chgData name="Junaid Khan" userId="f7a2e6860c0f709f" providerId="LiveId" clId="{C77CD022-65D7-46FF-B6EE-BC40447C1EAE}" dt="2020-07-17T00:22:38.430" v="425"/>
          <ac:spMkLst>
            <pc:docMk/>
            <pc:sldMk cId="2956212446" sldId="286"/>
            <ac:spMk id="5" creationId="{AC390400-454F-42BE-8262-DC3354E944A5}"/>
          </ac:spMkLst>
        </pc:spChg>
        <pc:spChg chg="mod">
          <ac:chgData name="Junaid Khan" userId="f7a2e6860c0f709f" providerId="LiveId" clId="{C77CD022-65D7-46FF-B6EE-BC40447C1EAE}" dt="2020-07-17T00:39:15.731" v="752" actId="14100"/>
          <ac:spMkLst>
            <pc:docMk/>
            <pc:sldMk cId="2956212446" sldId="286"/>
            <ac:spMk id="6" creationId="{D73B316B-6E2C-4622-AE38-94463BC8C9EF}"/>
          </ac:spMkLst>
        </pc:spChg>
        <pc:spChg chg="mod">
          <ac:chgData name="Junaid Khan" userId="f7a2e6860c0f709f" providerId="LiveId" clId="{C77CD022-65D7-46FF-B6EE-BC40447C1EAE}" dt="2020-07-17T00:38:53.698" v="749" actId="1076"/>
          <ac:spMkLst>
            <pc:docMk/>
            <pc:sldMk cId="2956212446" sldId="286"/>
            <ac:spMk id="13" creationId="{A118979F-1B24-43CA-B5BE-8FCCB5E1C8B3}"/>
          </ac:spMkLst>
        </pc:spChg>
        <pc:spChg chg="mod">
          <ac:chgData name="Junaid Khan" userId="f7a2e6860c0f709f" providerId="LiveId" clId="{C77CD022-65D7-46FF-B6EE-BC40447C1EAE}" dt="2020-07-17T00:38:41.769" v="747" actId="1076"/>
          <ac:spMkLst>
            <pc:docMk/>
            <pc:sldMk cId="2956212446" sldId="286"/>
            <ac:spMk id="15" creationId="{F9320478-5FBB-471A-AC20-BC1FE82187B7}"/>
          </ac:spMkLst>
        </pc:spChg>
        <pc:picChg chg="mod">
          <ac:chgData name="Junaid Khan" userId="f7a2e6860c0f709f" providerId="LiveId" clId="{C77CD022-65D7-46FF-B6EE-BC40447C1EAE}" dt="2020-07-15T18:23:19.705" v="167" actId="1076"/>
          <ac:picMkLst>
            <pc:docMk/>
            <pc:sldMk cId="2956212446" sldId="286"/>
            <ac:picMk id="7" creationId="{68D1A7FD-FD3A-45F6-BD18-AF44AC5858A6}"/>
          </ac:picMkLst>
        </pc:picChg>
      </pc:sldChg>
      <pc:sldChg chg="modSp mod">
        <pc:chgData name="Junaid Khan" userId="f7a2e6860c0f709f" providerId="LiveId" clId="{C77CD022-65D7-46FF-B6EE-BC40447C1EAE}" dt="2020-07-17T00:43:30.396" v="783" actId="1076"/>
        <pc:sldMkLst>
          <pc:docMk/>
          <pc:sldMk cId="1517796283" sldId="287"/>
        </pc:sldMkLst>
        <pc:spChg chg="mod">
          <ac:chgData name="Junaid Khan" userId="f7a2e6860c0f709f" providerId="LiveId" clId="{C77CD022-65D7-46FF-B6EE-BC40447C1EAE}" dt="2020-07-17T00:22:38.430" v="425"/>
          <ac:spMkLst>
            <pc:docMk/>
            <pc:sldMk cId="1517796283" sldId="287"/>
            <ac:spMk id="2" creationId="{2F634903-EF13-42F0-B2F0-835009B64EF1}"/>
          </ac:spMkLst>
        </pc:spChg>
        <pc:spChg chg="mod">
          <ac:chgData name="Junaid Khan" userId="f7a2e6860c0f709f" providerId="LiveId" clId="{C77CD022-65D7-46FF-B6EE-BC40447C1EAE}" dt="2020-07-17T00:42:12.333" v="771" actId="27636"/>
          <ac:spMkLst>
            <pc:docMk/>
            <pc:sldMk cId="1517796283" sldId="287"/>
            <ac:spMk id="3" creationId="{CD868BDD-F09C-40AD-A7CF-554C62C21E77}"/>
          </ac:spMkLst>
        </pc:spChg>
        <pc:spChg chg="mod">
          <ac:chgData name="Junaid Khan" userId="f7a2e6860c0f709f" providerId="LiveId" clId="{C77CD022-65D7-46FF-B6EE-BC40447C1EAE}" dt="2020-07-17T00:43:30.396" v="783" actId="1076"/>
          <ac:spMkLst>
            <pc:docMk/>
            <pc:sldMk cId="1517796283" sldId="287"/>
            <ac:spMk id="4" creationId="{AF42C867-CA19-41E0-BBC7-7BBBEB3B637F}"/>
          </ac:spMkLst>
        </pc:spChg>
        <pc:spChg chg="mod">
          <ac:chgData name="Junaid Khan" userId="f7a2e6860c0f709f" providerId="LiveId" clId="{C77CD022-65D7-46FF-B6EE-BC40447C1EAE}" dt="2020-07-17T00:42:40.151" v="776" actId="108"/>
          <ac:spMkLst>
            <pc:docMk/>
            <pc:sldMk cId="1517796283" sldId="287"/>
            <ac:spMk id="5" creationId="{5E954389-0EF9-4B15-A4F8-1E5F32E6E6E7}"/>
          </ac:spMkLst>
        </pc:spChg>
        <pc:picChg chg="mod">
          <ac:chgData name="Junaid Khan" userId="f7a2e6860c0f709f" providerId="LiveId" clId="{C77CD022-65D7-46FF-B6EE-BC40447C1EAE}" dt="2020-07-17T00:41:15.220" v="762" actId="1076"/>
          <ac:picMkLst>
            <pc:docMk/>
            <pc:sldMk cId="1517796283" sldId="287"/>
            <ac:picMk id="7" creationId="{4EF0BCD2-8B60-40D7-AAA7-C27A1ACDA2D7}"/>
          </ac:picMkLst>
        </pc:picChg>
      </pc:sldChg>
      <pc:sldChg chg="addSp delSp modSp mod">
        <pc:chgData name="Junaid Khan" userId="f7a2e6860c0f709f" providerId="LiveId" clId="{C77CD022-65D7-46FF-B6EE-BC40447C1EAE}" dt="2020-07-20T01:18:58.271" v="2332" actId="1076"/>
        <pc:sldMkLst>
          <pc:docMk/>
          <pc:sldMk cId="1096694580" sldId="288"/>
        </pc:sldMkLst>
        <pc:spChg chg="mod">
          <ac:chgData name="Junaid Khan" userId="f7a2e6860c0f709f" providerId="LiveId" clId="{C77CD022-65D7-46FF-B6EE-BC40447C1EAE}" dt="2020-07-17T00:09:58.821" v="271" actId="6549"/>
          <ac:spMkLst>
            <pc:docMk/>
            <pc:sldMk cId="1096694580" sldId="288"/>
            <ac:spMk id="2" creationId="{210C5AAD-2189-40B2-80A7-A9BEA7375AE2}"/>
          </ac:spMkLst>
        </pc:spChg>
        <pc:spChg chg="mod">
          <ac:chgData name="Junaid Khan" userId="f7a2e6860c0f709f" providerId="LiveId" clId="{C77CD022-65D7-46FF-B6EE-BC40447C1EAE}" dt="2020-07-17T00:43:11.159" v="780" actId="113"/>
          <ac:spMkLst>
            <pc:docMk/>
            <pc:sldMk cId="1096694580" sldId="288"/>
            <ac:spMk id="3" creationId="{02C58671-8F19-4C5B-AEA2-61A8988CDEE2}"/>
          </ac:spMkLst>
        </pc:spChg>
        <pc:spChg chg="mod">
          <ac:chgData name="Junaid Khan" userId="f7a2e6860c0f709f" providerId="LiveId" clId="{C77CD022-65D7-46FF-B6EE-BC40447C1EAE}" dt="2020-07-20T01:18:47.358" v="2331" actId="1076"/>
          <ac:spMkLst>
            <pc:docMk/>
            <pc:sldMk cId="1096694580" sldId="288"/>
            <ac:spMk id="5" creationId="{FFFF8B88-3E81-4720-A57C-7143CE0A6EEE}"/>
          </ac:spMkLst>
        </pc:spChg>
        <pc:picChg chg="del">
          <ac:chgData name="Junaid Khan" userId="f7a2e6860c0f709f" providerId="LiveId" clId="{C77CD022-65D7-46FF-B6EE-BC40447C1EAE}" dt="2020-07-17T00:10:02.947" v="272" actId="478"/>
          <ac:picMkLst>
            <pc:docMk/>
            <pc:sldMk cId="1096694580" sldId="288"/>
            <ac:picMk id="6" creationId="{610CB247-AB40-4889-B9D3-FB5DF7E31AF3}"/>
          </ac:picMkLst>
        </pc:picChg>
        <pc:picChg chg="add mod">
          <ac:chgData name="Junaid Khan" userId="f7a2e6860c0f709f" providerId="LiveId" clId="{C77CD022-65D7-46FF-B6EE-BC40447C1EAE}" dt="2020-07-20T01:18:58.271" v="2332" actId="1076"/>
          <ac:picMkLst>
            <pc:docMk/>
            <pc:sldMk cId="1096694580" sldId="288"/>
            <ac:picMk id="6" creationId="{9D6138F6-C607-4FD3-91EC-E4913C9545CB}"/>
          </ac:picMkLst>
        </pc:picChg>
        <pc:picChg chg="add del mod">
          <ac:chgData name="Junaid Khan" userId="f7a2e6860c0f709f" providerId="LiveId" clId="{C77CD022-65D7-46FF-B6EE-BC40447C1EAE}" dt="2020-07-20T01:17:13.618" v="2319" actId="478"/>
          <ac:picMkLst>
            <pc:docMk/>
            <pc:sldMk cId="1096694580" sldId="288"/>
            <ac:picMk id="8" creationId="{445650AB-BBE8-4852-AC23-08601657872A}"/>
          </ac:picMkLst>
        </pc:picChg>
      </pc:sldChg>
      <pc:sldChg chg="addSp delSp modSp mod setBg setClrOvrMap delDesignElem">
        <pc:chgData name="Junaid Khan" userId="f7a2e6860c0f709f" providerId="LiveId" clId="{C77CD022-65D7-46FF-B6EE-BC40447C1EAE}" dt="2020-07-20T01:28:37.401" v="2613" actId="14100"/>
        <pc:sldMkLst>
          <pc:docMk/>
          <pc:sldMk cId="698311640" sldId="289"/>
        </pc:sldMkLst>
        <pc:spChg chg="mod ord">
          <ac:chgData name="Junaid Khan" userId="f7a2e6860c0f709f" providerId="LiveId" clId="{C77CD022-65D7-46FF-B6EE-BC40447C1EAE}" dt="2020-07-20T01:28:00.603" v="2608" actId="26606"/>
          <ac:spMkLst>
            <pc:docMk/>
            <pc:sldMk cId="698311640" sldId="289"/>
            <ac:spMk id="2" creationId="{21B44EDB-7A11-4931-ADFF-73AC5AA0348A}"/>
          </ac:spMkLst>
        </pc:spChg>
        <pc:spChg chg="add mod ord">
          <ac:chgData name="Junaid Khan" userId="f7a2e6860c0f709f" providerId="LiveId" clId="{C77CD022-65D7-46FF-B6EE-BC40447C1EAE}" dt="2020-07-20T01:28:27.882" v="2612" actId="26606"/>
          <ac:spMkLst>
            <pc:docMk/>
            <pc:sldMk cId="698311640" sldId="289"/>
            <ac:spMk id="3" creationId="{76C16E4E-D481-49B5-94BD-1E93BBE18793}"/>
          </ac:spMkLst>
        </pc:spChg>
        <pc:spChg chg="add del">
          <ac:chgData name="Junaid Khan" userId="f7a2e6860c0f709f" providerId="LiveId" clId="{C77CD022-65D7-46FF-B6EE-BC40447C1EAE}" dt="2020-07-20T01:28:27.882" v="2612" actId="26606"/>
          <ac:spMkLst>
            <pc:docMk/>
            <pc:sldMk cId="698311640" sldId="289"/>
            <ac:spMk id="8" creationId="{5F9F5EB8-AB42-47FD-8F4A-176C0A4B1B0A}"/>
          </ac:spMkLst>
        </pc:spChg>
        <pc:spChg chg="add del">
          <ac:chgData name="Junaid Khan" userId="f7a2e6860c0f709f" providerId="LiveId" clId="{C77CD022-65D7-46FF-B6EE-BC40447C1EAE}" dt="2020-07-17T00:22:13.319" v="422"/>
          <ac:spMkLst>
            <pc:docMk/>
            <pc:sldMk cId="698311640" sldId="289"/>
            <ac:spMk id="9" creationId="{DD0AEE21-CF4B-4395-A100-EFB0EB995182}"/>
          </ac:spMkLst>
        </pc:spChg>
        <pc:spChg chg="add del">
          <ac:chgData name="Junaid Khan" userId="f7a2e6860c0f709f" providerId="LiveId" clId="{C77CD022-65D7-46FF-B6EE-BC40447C1EAE}" dt="2020-07-20T01:28:27.882" v="2612" actId="26606"/>
          <ac:spMkLst>
            <pc:docMk/>
            <pc:sldMk cId="698311640" sldId="289"/>
            <ac:spMk id="10" creationId="{8B3AE79A-6B95-44C3-B0A5-80E2F3E60606}"/>
          </ac:spMkLst>
        </pc:spChg>
        <pc:spChg chg="add del">
          <ac:chgData name="Junaid Khan" userId="f7a2e6860c0f709f" providerId="LiveId" clId="{C77CD022-65D7-46FF-B6EE-BC40447C1EAE}" dt="2020-07-17T00:22:13.319" v="422"/>
          <ac:spMkLst>
            <pc:docMk/>
            <pc:sldMk cId="698311640" sldId="289"/>
            <ac:spMk id="11" creationId="{9F8DBD9A-1B56-4D4B-856B-89CC682C6B2B}"/>
          </ac:spMkLst>
        </pc:spChg>
        <pc:spChg chg="add del">
          <ac:chgData name="Junaid Khan" userId="f7a2e6860c0f709f" providerId="LiveId" clId="{C77CD022-65D7-46FF-B6EE-BC40447C1EAE}" dt="2020-07-20T01:28:27.882" v="2612" actId="26606"/>
          <ac:spMkLst>
            <pc:docMk/>
            <pc:sldMk cId="698311640" sldId="289"/>
            <ac:spMk id="12" creationId="{4A49FE10-080D-48D7-80FF-9A64D270AD87}"/>
          </ac:spMkLst>
        </pc:spChg>
        <pc:spChg chg="add del">
          <ac:chgData name="Junaid Khan" userId="f7a2e6860c0f709f" providerId="LiveId" clId="{C77CD022-65D7-46FF-B6EE-BC40447C1EAE}" dt="2020-07-17T00:22:13.319" v="422"/>
          <ac:spMkLst>
            <pc:docMk/>
            <pc:sldMk cId="698311640" sldId="289"/>
            <ac:spMk id="13" creationId="{662570FE-8E1C-4A25-8827-8928189FADBA}"/>
          </ac:spMkLst>
        </pc:spChg>
        <pc:spChg chg="add del">
          <ac:chgData name="Junaid Khan" userId="f7a2e6860c0f709f" providerId="LiveId" clId="{C77CD022-65D7-46FF-B6EE-BC40447C1EAE}" dt="2020-07-20T01:28:27.882" v="2612" actId="26606"/>
          <ac:spMkLst>
            <pc:docMk/>
            <pc:sldMk cId="698311640" sldId="289"/>
            <ac:spMk id="14" creationId="{60A9E987-6859-4A62-922F-51B47D50D793}"/>
          </ac:spMkLst>
        </pc:spChg>
        <pc:spChg chg="add del">
          <ac:chgData name="Junaid Khan" userId="f7a2e6860c0f709f" providerId="LiveId" clId="{C77CD022-65D7-46FF-B6EE-BC40447C1EAE}" dt="2020-07-17T00:22:13.319" v="422"/>
          <ac:spMkLst>
            <pc:docMk/>
            <pc:sldMk cId="698311640" sldId="289"/>
            <ac:spMk id="15" creationId="{440B24BC-917F-49C2-B8AA-C569A400B942}"/>
          </ac:spMkLst>
        </pc:spChg>
        <pc:spChg chg="add del">
          <ac:chgData name="Junaid Khan" userId="f7a2e6860c0f709f" providerId="LiveId" clId="{C77CD022-65D7-46FF-B6EE-BC40447C1EAE}" dt="2020-07-17T00:22:13.319" v="422"/>
          <ac:spMkLst>
            <pc:docMk/>
            <pc:sldMk cId="698311640" sldId="289"/>
            <ac:spMk id="17" creationId="{39F7F083-7C2B-4120-9960-D77AB2863BBE}"/>
          </ac:spMkLst>
        </pc:spChg>
        <pc:picChg chg="add del mod">
          <ac:chgData name="Junaid Khan" userId="f7a2e6860c0f709f" providerId="LiveId" clId="{C77CD022-65D7-46FF-B6EE-BC40447C1EAE}" dt="2020-07-20T01:25:10.473" v="2556" actId="478"/>
          <ac:picMkLst>
            <pc:docMk/>
            <pc:sldMk cId="698311640" sldId="289"/>
            <ac:picMk id="4" creationId="{39873E5D-96A9-4B84-9F34-BA4303DF60E1}"/>
          </ac:picMkLst>
        </pc:picChg>
        <pc:picChg chg="del">
          <ac:chgData name="Junaid Khan" userId="f7a2e6860c0f709f" providerId="LiveId" clId="{C77CD022-65D7-46FF-B6EE-BC40447C1EAE}" dt="2020-07-17T00:13:57.986" v="306" actId="478"/>
          <ac:picMkLst>
            <pc:docMk/>
            <pc:sldMk cId="698311640" sldId="289"/>
            <ac:picMk id="5" creationId="{F02DE041-D709-4AD1-84DB-C58DB2A7AB6E}"/>
          </ac:picMkLst>
        </pc:picChg>
        <pc:picChg chg="add mod">
          <ac:chgData name="Junaid Khan" userId="f7a2e6860c0f709f" providerId="LiveId" clId="{C77CD022-65D7-46FF-B6EE-BC40447C1EAE}" dt="2020-07-20T01:28:37.401" v="2613" actId="14100"/>
          <ac:picMkLst>
            <pc:docMk/>
            <pc:sldMk cId="698311640" sldId="289"/>
            <ac:picMk id="6" creationId="{8D2DE57B-CCA7-4FD9-B996-074C9B376759}"/>
          </ac:picMkLst>
        </pc:picChg>
      </pc:sldChg>
      <pc:sldChg chg="addSp delSp modSp mod">
        <pc:chgData name="Junaid Khan" userId="f7a2e6860c0f709f" providerId="LiveId" clId="{C77CD022-65D7-46FF-B6EE-BC40447C1EAE}" dt="2020-07-17T00:44:14.894" v="792" actId="1076"/>
        <pc:sldMkLst>
          <pc:docMk/>
          <pc:sldMk cId="1714338975" sldId="290"/>
        </pc:sldMkLst>
        <pc:spChg chg="mod">
          <ac:chgData name="Junaid Khan" userId="f7a2e6860c0f709f" providerId="LiveId" clId="{C77CD022-65D7-46FF-B6EE-BC40447C1EAE}" dt="2020-07-15T17:45:52.678" v="62" actId="27636"/>
          <ac:spMkLst>
            <pc:docMk/>
            <pc:sldMk cId="1714338975" sldId="290"/>
            <ac:spMk id="2" creationId="{014D5698-F3B2-4C2A-B6E2-C2FD171F0D77}"/>
          </ac:spMkLst>
        </pc:spChg>
        <pc:spChg chg="mod">
          <ac:chgData name="Junaid Khan" userId="f7a2e6860c0f709f" providerId="LiveId" clId="{C77CD022-65D7-46FF-B6EE-BC40447C1EAE}" dt="2020-07-17T00:44:14.894" v="792" actId="1076"/>
          <ac:spMkLst>
            <pc:docMk/>
            <pc:sldMk cId="1714338975" sldId="290"/>
            <ac:spMk id="3" creationId="{608D38F4-AB7D-4BA7-AC86-95DF794244DE}"/>
          </ac:spMkLst>
        </pc:spChg>
        <pc:spChg chg="mod">
          <ac:chgData name="Junaid Khan" userId="f7a2e6860c0f709f" providerId="LiveId" clId="{C77CD022-65D7-46FF-B6EE-BC40447C1EAE}" dt="2020-07-17T00:37:20.693" v="733" actId="1076"/>
          <ac:spMkLst>
            <pc:docMk/>
            <pc:sldMk cId="1714338975" sldId="290"/>
            <ac:spMk id="5" creationId="{125E207A-F90A-4A78-91F2-6C6842DBF7C7}"/>
          </ac:spMkLst>
        </pc:spChg>
        <pc:spChg chg="add mod">
          <ac:chgData name="Junaid Khan" userId="f7a2e6860c0f709f" providerId="LiveId" clId="{C77CD022-65D7-46FF-B6EE-BC40447C1EAE}" dt="2020-07-17T00:22:38.430" v="425"/>
          <ac:spMkLst>
            <pc:docMk/>
            <pc:sldMk cId="1714338975" sldId="290"/>
            <ac:spMk id="8" creationId="{FB97FE78-2E42-4748-8E9A-F68D30411E59}"/>
          </ac:spMkLst>
        </pc:spChg>
        <pc:graphicFrameChg chg="del">
          <ac:chgData name="Junaid Khan" userId="f7a2e6860c0f709f" providerId="LiveId" clId="{C77CD022-65D7-46FF-B6EE-BC40447C1EAE}" dt="2020-07-15T18:18:44.948" v="138" actId="21"/>
          <ac:graphicFrameMkLst>
            <pc:docMk/>
            <pc:sldMk cId="1714338975" sldId="290"/>
            <ac:graphicFrameMk id="4" creationId="{067703AC-856E-49EA-9A10-D8971A082166}"/>
          </ac:graphicFrameMkLst>
        </pc:graphicFrameChg>
        <pc:picChg chg="mod">
          <ac:chgData name="Junaid Khan" userId="f7a2e6860c0f709f" providerId="LiveId" clId="{C77CD022-65D7-46FF-B6EE-BC40447C1EAE}" dt="2020-07-17T00:37:24.673" v="734" actId="1076"/>
          <ac:picMkLst>
            <pc:docMk/>
            <pc:sldMk cId="1714338975" sldId="290"/>
            <ac:picMk id="6" creationId="{C184DE60-5847-42A6-A564-B29AE6740746}"/>
          </ac:picMkLst>
        </pc:picChg>
      </pc:sldChg>
      <pc:sldChg chg="modSp mod">
        <pc:chgData name="Junaid Khan" userId="f7a2e6860c0f709f" providerId="LiveId" clId="{C77CD022-65D7-46FF-B6EE-BC40447C1EAE}" dt="2020-07-17T00:50:32.519" v="838" actId="1076"/>
        <pc:sldMkLst>
          <pc:docMk/>
          <pc:sldMk cId="1545126201" sldId="292"/>
        </pc:sldMkLst>
        <pc:spChg chg="mod">
          <ac:chgData name="Junaid Khan" userId="f7a2e6860c0f709f" providerId="LiveId" clId="{C77CD022-65D7-46FF-B6EE-BC40447C1EAE}" dt="2020-07-17T00:22:38.430" v="425"/>
          <ac:spMkLst>
            <pc:docMk/>
            <pc:sldMk cId="1545126201" sldId="292"/>
            <ac:spMk id="2" creationId="{A0E7260A-DA4E-4D80-B388-CCE8228C99DF}"/>
          </ac:spMkLst>
        </pc:spChg>
        <pc:spChg chg="mod">
          <ac:chgData name="Junaid Khan" userId="f7a2e6860c0f709f" providerId="LiveId" clId="{C77CD022-65D7-46FF-B6EE-BC40447C1EAE}" dt="2020-07-17T00:50:32.519" v="838" actId="1076"/>
          <ac:spMkLst>
            <pc:docMk/>
            <pc:sldMk cId="1545126201" sldId="292"/>
            <ac:spMk id="4" creationId="{208CB243-EF31-4A1C-8F14-DFEF27169A06}"/>
          </ac:spMkLst>
        </pc:spChg>
        <pc:graphicFrameChg chg="modGraphic">
          <ac:chgData name="Junaid Khan" userId="f7a2e6860c0f709f" providerId="LiveId" clId="{C77CD022-65D7-46FF-B6EE-BC40447C1EAE}" dt="2020-07-17T00:17:17.542" v="331" actId="207"/>
          <ac:graphicFrameMkLst>
            <pc:docMk/>
            <pc:sldMk cId="1545126201" sldId="292"/>
            <ac:graphicFrameMk id="3" creationId="{F07984F7-B57E-4B49-B81B-162C2A6746C0}"/>
          </ac:graphicFrameMkLst>
        </pc:graphicFrameChg>
      </pc:sldChg>
      <pc:sldChg chg="addSp delSp modSp mod">
        <pc:chgData name="Junaid Khan" userId="f7a2e6860c0f709f" providerId="LiveId" clId="{C77CD022-65D7-46FF-B6EE-BC40447C1EAE}" dt="2020-07-20T01:20:22.783" v="2384" actId="1076"/>
        <pc:sldMkLst>
          <pc:docMk/>
          <pc:sldMk cId="62987977" sldId="294"/>
        </pc:sldMkLst>
        <pc:spChg chg="mod">
          <ac:chgData name="Junaid Khan" userId="f7a2e6860c0f709f" providerId="LiveId" clId="{C77CD022-65D7-46FF-B6EE-BC40447C1EAE}" dt="2020-07-17T00:52:37.053" v="862" actId="207"/>
          <ac:spMkLst>
            <pc:docMk/>
            <pc:sldMk cId="62987977" sldId="294"/>
            <ac:spMk id="2" creationId="{2B85BAA1-F41F-4CC5-AB0B-C69EA7B18AC9}"/>
          </ac:spMkLst>
        </pc:spChg>
        <pc:spChg chg="del mod">
          <ac:chgData name="Junaid Khan" userId="f7a2e6860c0f709f" providerId="LiveId" clId="{C77CD022-65D7-46FF-B6EE-BC40447C1EAE}" dt="2020-07-17T00:12:32.519" v="287"/>
          <ac:spMkLst>
            <pc:docMk/>
            <pc:sldMk cId="62987977" sldId="294"/>
            <ac:spMk id="5" creationId="{EB625F19-6203-40D8-858B-B6F588F28A54}"/>
          </ac:spMkLst>
        </pc:spChg>
        <pc:spChg chg="mod">
          <ac:chgData name="Junaid Khan" userId="f7a2e6860c0f709f" providerId="LiveId" clId="{C77CD022-65D7-46FF-B6EE-BC40447C1EAE}" dt="2020-07-20T01:20:16.052" v="2382" actId="113"/>
          <ac:spMkLst>
            <pc:docMk/>
            <pc:sldMk cId="62987977" sldId="294"/>
            <ac:spMk id="11" creationId="{CC3E71F5-2D5D-4432-B80C-DBAFDC372E5F}"/>
          </ac:spMkLst>
        </pc:spChg>
        <pc:picChg chg="add del mod">
          <ac:chgData name="Junaid Khan" userId="f7a2e6860c0f709f" providerId="LiveId" clId="{C77CD022-65D7-46FF-B6EE-BC40447C1EAE}" dt="2020-07-20T01:16:53.674" v="2315" actId="478"/>
          <ac:picMkLst>
            <pc:docMk/>
            <pc:sldMk cId="62987977" sldId="294"/>
            <ac:picMk id="3" creationId="{FE0BE429-48EC-4F01-837E-AB6E0C245E70}"/>
          </ac:picMkLst>
        </pc:picChg>
        <pc:picChg chg="del">
          <ac:chgData name="Junaid Khan" userId="f7a2e6860c0f709f" providerId="LiveId" clId="{C77CD022-65D7-46FF-B6EE-BC40447C1EAE}" dt="2020-07-17T00:12:08.687" v="278" actId="478"/>
          <ac:picMkLst>
            <pc:docMk/>
            <pc:sldMk cId="62987977" sldId="294"/>
            <ac:picMk id="4" creationId="{02535927-9542-4F39-B411-8F38EF8DB8DB}"/>
          </ac:picMkLst>
        </pc:picChg>
        <pc:picChg chg="add mod">
          <ac:chgData name="Junaid Khan" userId="f7a2e6860c0f709f" providerId="LiveId" clId="{C77CD022-65D7-46FF-B6EE-BC40447C1EAE}" dt="2020-07-20T01:20:22.783" v="2384" actId="1076"/>
          <ac:picMkLst>
            <pc:docMk/>
            <pc:sldMk cId="62987977" sldId="294"/>
            <ac:picMk id="5" creationId="{F5A07DB7-9277-42A6-9B18-A63C24A00C8C}"/>
          </ac:picMkLst>
        </pc:picChg>
        <pc:picChg chg="del">
          <ac:chgData name="Junaid Khan" userId="f7a2e6860c0f709f" providerId="LiveId" clId="{C77CD022-65D7-46FF-B6EE-BC40447C1EAE}" dt="2020-07-17T00:12:10.346" v="279" actId="478"/>
          <ac:picMkLst>
            <pc:docMk/>
            <pc:sldMk cId="62987977" sldId="294"/>
            <ac:picMk id="7" creationId="{B473353A-39FE-4B02-88CB-AE3F789CBA70}"/>
          </ac:picMkLst>
        </pc:picChg>
      </pc:sldChg>
      <pc:sldChg chg="delSp modSp del mod">
        <pc:chgData name="Junaid Khan" userId="f7a2e6860c0f709f" providerId="LiveId" clId="{C77CD022-65D7-46FF-B6EE-BC40447C1EAE}" dt="2020-07-17T00:13:07.198" v="300" actId="2696"/>
        <pc:sldMkLst>
          <pc:docMk/>
          <pc:sldMk cId="3553173885" sldId="295"/>
        </pc:sldMkLst>
        <pc:spChg chg="del mod">
          <ac:chgData name="Junaid Khan" userId="f7a2e6860c0f709f" providerId="LiveId" clId="{C77CD022-65D7-46FF-B6EE-BC40447C1EAE}" dt="2020-07-17T00:12:50.495" v="298"/>
          <ac:spMkLst>
            <pc:docMk/>
            <pc:sldMk cId="3553173885" sldId="295"/>
            <ac:spMk id="8" creationId="{6D864161-7A19-40C0-B5A4-126B95C86DCD}"/>
          </ac:spMkLst>
        </pc:spChg>
        <pc:spChg chg="del mod">
          <ac:chgData name="Junaid Khan" userId="f7a2e6860c0f709f" providerId="LiveId" clId="{C77CD022-65D7-46FF-B6EE-BC40447C1EAE}" dt="2020-07-17T00:12:50.486" v="296"/>
          <ac:spMkLst>
            <pc:docMk/>
            <pc:sldMk cId="3553173885" sldId="295"/>
            <ac:spMk id="9" creationId="{2555EB4A-37EA-4EC0-A6D9-874F401DB254}"/>
          </ac:spMkLst>
        </pc:spChg>
        <pc:spChg chg="del mod">
          <ac:chgData name="Junaid Khan" userId="f7a2e6860c0f709f" providerId="LiveId" clId="{C77CD022-65D7-46FF-B6EE-BC40447C1EAE}" dt="2020-07-17T00:12:41.551" v="292"/>
          <ac:spMkLst>
            <pc:docMk/>
            <pc:sldMk cId="3553173885" sldId="295"/>
            <ac:spMk id="11" creationId="{6B891002-7995-40B6-94CA-D2AE32218637}"/>
          </ac:spMkLst>
        </pc:spChg>
        <pc:picChg chg="del">
          <ac:chgData name="Junaid Khan" userId="f7a2e6860c0f709f" providerId="LiveId" clId="{C77CD022-65D7-46FF-B6EE-BC40447C1EAE}" dt="2020-07-17T00:12:35.473" v="288" actId="478"/>
          <ac:picMkLst>
            <pc:docMk/>
            <pc:sldMk cId="3553173885" sldId="295"/>
            <ac:picMk id="7" creationId="{3FCE247F-847E-47C6-84F7-10C07D24782C}"/>
          </ac:picMkLst>
        </pc:picChg>
        <pc:picChg chg="del">
          <ac:chgData name="Junaid Khan" userId="f7a2e6860c0f709f" providerId="LiveId" clId="{C77CD022-65D7-46FF-B6EE-BC40447C1EAE}" dt="2020-07-17T00:12:36.945" v="289" actId="478"/>
          <ac:picMkLst>
            <pc:docMk/>
            <pc:sldMk cId="3553173885" sldId="295"/>
            <ac:picMk id="10" creationId="{07FC0B4D-1AAA-4DB6-8CF0-93A0C0201C11}"/>
          </ac:picMkLst>
        </pc:picChg>
      </pc:sldChg>
      <pc:sldChg chg="modSp del mod">
        <pc:chgData name="Junaid Khan" userId="f7a2e6860c0f709f" providerId="LiveId" clId="{C77CD022-65D7-46FF-B6EE-BC40447C1EAE}" dt="2020-07-20T01:16:49.979" v="2314" actId="2696"/>
        <pc:sldMkLst>
          <pc:docMk/>
          <pc:sldMk cId="2629737851" sldId="296"/>
        </pc:sldMkLst>
        <pc:spChg chg="mod">
          <ac:chgData name="Junaid Khan" userId="f7a2e6860c0f709f" providerId="LiveId" clId="{C77CD022-65D7-46FF-B6EE-BC40447C1EAE}" dt="2020-07-17T00:13:47.388" v="305" actId="255"/>
          <ac:spMkLst>
            <pc:docMk/>
            <pc:sldMk cId="2629737851" sldId="296"/>
            <ac:spMk id="3" creationId="{C8C0E955-C437-4FC1-913C-6EE1B85A1DBF}"/>
          </ac:spMkLst>
        </pc:spChg>
      </pc:sldChg>
      <pc:sldChg chg="modSp mod">
        <pc:chgData name="Junaid Khan" userId="f7a2e6860c0f709f" providerId="LiveId" clId="{C77CD022-65D7-46FF-B6EE-BC40447C1EAE}" dt="2020-07-17T00:51:09.845" v="846" actId="207"/>
        <pc:sldMkLst>
          <pc:docMk/>
          <pc:sldMk cId="1472507094" sldId="297"/>
        </pc:sldMkLst>
        <pc:spChg chg="mod">
          <ac:chgData name="Junaid Khan" userId="f7a2e6860c0f709f" providerId="LiveId" clId="{C77CD022-65D7-46FF-B6EE-BC40447C1EAE}" dt="2020-07-17T00:51:09.845" v="846" actId="207"/>
          <ac:spMkLst>
            <pc:docMk/>
            <pc:sldMk cId="1472507094" sldId="297"/>
            <ac:spMk id="2" creationId="{AB9EC67D-FDD8-4869-A610-A53F0D4C892C}"/>
          </ac:spMkLst>
        </pc:spChg>
      </pc:sldChg>
      <pc:sldChg chg="modSp mod">
        <pc:chgData name="Junaid Khan" userId="f7a2e6860c0f709f" providerId="LiveId" clId="{C77CD022-65D7-46FF-B6EE-BC40447C1EAE}" dt="2020-07-17T00:51:19.898" v="848" actId="207"/>
        <pc:sldMkLst>
          <pc:docMk/>
          <pc:sldMk cId="2099656978" sldId="298"/>
        </pc:sldMkLst>
        <pc:spChg chg="mod">
          <ac:chgData name="Junaid Khan" userId="f7a2e6860c0f709f" providerId="LiveId" clId="{C77CD022-65D7-46FF-B6EE-BC40447C1EAE}" dt="2020-07-17T00:22:38.430" v="425"/>
          <ac:spMkLst>
            <pc:docMk/>
            <pc:sldMk cId="2099656978" sldId="298"/>
            <ac:spMk id="2" creationId="{BDB22291-618D-47A6-A57D-5515F0F49433}"/>
          </ac:spMkLst>
        </pc:spChg>
        <pc:spChg chg="mod">
          <ac:chgData name="Junaid Khan" userId="f7a2e6860c0f709f" providerId="LiveId" clId="{C77CD022-65D7-46FF-B6EE-BC40447C1EAE}" dt="2020-07-17T00:51:19.898" v="848" actId="207"/>
          <ac:spMkLst>
            <pc:docMk/>
            <pc:sldMk cId="2099656978" sldId="298"/>
            <ac:spMk id="3" creationId="{F8C0296A-4A30-4FE0-BE93-CB46AE7F7F72}"/>
          </ac:spMkLst>
        </pc:spChg>
      </pc:sldChg>
      <pc:sldChg chg="addSp delSp modSp new mod">
        <pc:chgData name="Junaid Khan" userId="f7a2e6860c0f709f" providerId="LiveId" clId="{C77CD022-65D7-46FF-B6EE-BC40447C1EAE}" dt="2020-07-20T01:33:18.785" v="2782"/>
        <pc:sldMkLst>
          <pc:docMk/>
          <pc:sldMk cId="565955510" sldId="299"/>
        </pc:sldMkLst>
        <pc:spChg chg="mod">
          <ac:chgData name="Junaid Khan" userId="f7a2e6860c0f709f" providerId="LiveId" clId="{C77CD022-65D7-46FF-B6EE-BC40447C1EAE}" dt="2020-07-17T00:22:38.430" v="425"/>
          <ac:spMkLst>
            <pc:docMk/>
            <pc:sldMk cId="565955510" sldId="299"/>
            <ac:spMk id="2" creationId="{A82D1125-8FE1-4A46-BEDD-CF46401DC77F}"/>
          </ac:spMkLst>
        </pc:spChg>
        <pc:spChg chg="add mod">
          <ac:chgData name="Junaid Khan" userId="f7a2e6860c0f709f" providerId="LiveId" clId="{C77CD022-65D7-46FF-B6EE-BC40447C1EAE}" dt="2020-07-17T00:47:23.685" v="822" actId="1076"/>
          <ac:spMkLst>
            <pc:docMk/>
            <pc:sldMk cId="565955510" sldId="299"/>
            <ac:spMk id="3" creationId="{720868C1-4906-42FD-A3D6-B5987060A794}"/>
          </ac:spMkLst>
        </pc:spChg>
        <pc:spChg chg="del">
          <ac:chgData name="Junaid Khan" userId="f7a2e6860c0f709f" providerId="LiveId" clId="{C77CD022-65D7-46FF-B6EE-BC40447C1EAE}" dt="2020-07-15T18:12:59.747" v="102" actId="21"/>
          <ac:spMkLst>
            <pc:docMk/>
            <pc:sldMk cId="565955510" sldId="299"/>
            <ac:spMk id="3" creationId="{F7AED891-6CA6-4844-AC06-56CF63751DA4}"/>
          </ac:spMkLst>
        </pc:spChg>
        <pc:spChg chg="del">
          <ac:chgData name="Junaid Khan" userId="f7a2e6860c0f709f" providerId="LiveId" clId="{C77CD022-65D7-46FF-B6EE-BC40447C1EAE}" dt="2020-07-15T18:13:03.032" v="103" actId="21"/>
          <ac:spMkLst>
            <pc:docMk/>
            <pc:sldMk cId="565955510" sldId="299"/>
            <ac:spMk id="4" creationId="{F92F725A-EC57-49CF-9C92-F8CC0B62F937}"/>
          </ac:spMkLst>
        </pc:spChg>
        <pc:graphicFrameChg chg="add mod modGraphic">
          <ac:chgData name="Junaid Khan" userId="f7a2e6860c0f709f" providerId="LiveId" clId="{C77CD022-65D7-46FF-B6EE-BC40447C1EAE}" dt="2020-07-20T01:33:12.899" v="2780" actId="313"/>
          <ac:graphicFrameMkLst>
            <pc:docMk/>
            <pc:sldMk cId="565955510" sldId="299"/>
            <ac:graphicFrameMk id="5" creationId="{5DA35356-6F7B-4718-9EB0-C7791BA6B7B1}"/>
          </ac:graphicFrameMkLst>
        </pc:graphicFrameChg>
        <pc:graphicFrameChg chg="add mod">
          <ac:chgData name="Junaid Khan" userId="f7a2e6860c0f709f" providerId="LiveId" clId="{C77CD022-65D7-46FF-B6EE-BC40447C1EAE}" dt="2020-07-20T01:33:18.785" v="2782"/>
          <ac:graphicFrameMkLst>
            <pc:docMk/>
            <pc:sldMk cId="565955510" sldId="299"/>
            <ac:graphicFrameMk id="6" creationId="{5052F3B5-6D24-4FEB-9E90-1191D6523851}"/>
          </ac:graphicFrameMkLst>
        </pc:graphicFrameChg>
      </pc:sldChg>
      <pc:sldChg chg="addSp modSp new mod modClrScheme chgLayout">
        <pc:chgData name="Junaid Khan" userId="f7a2e6860c0f709f" providerId="LiveId" clId="{C77CD022-65D7-46FF-B6EE-BC40447C1EAE}" dt="2020-07-19T02:47:22.639" v="1739" actId="313"/>
        <pc:sldMkLst>
          <pc:docMk/>
          <pc:sldMk cId="414700035" sldId="300"/>
        </pc:sldMkLst>
        <pc:spChg chg="add mod">
          <ac:chgData name="Junaid Khan" userId="f7a2e6860c0f709f" providerId="LiveId" clId="{C77CD022-65D7-46FF-B6EE-BC40447C1EAE}" dt="2020-07-19T02:47:22.639" v="1739" actId="313"/>
          <ac:spMkLst>
            <pc:docMk/>
            <pc:sldMk cId="414700035" sldId="300"/>
            <ac:spMk id="2" creationId="{CBA846B3-5ADD-43AD-ADDD-54BC63C125B4}"/>
          </ac:spMkLst>
        </pc:spChg>
        <pc:spChg chg="add mod">
          <ac:chgData name="Junaid Khan" userId="f7a2e6860c0f709f" providerId="LiveId" clId="{C77CD022-65D7-46FF-B6EE-BC40447C1EAE}" dt="2020-07-18T21:48:40.027" v="1738" actId="20577"/>
          <ac:spMkLst>
            <pc:docMk/>
            <pc:sldMk cId="414700035" sldId="300"/>
            <ac:spMk id="3" creationId="{E95DBBFA-DE87-471A-98BE-5C886FAF1FEF}"/>
          </ac:spMkLst>
        </pc:spChg>
      </pc:sldChg>
      <pc:sldChg chg="addSp modSp new mod">
        <pc:chgData name="Junaid Khan" userId="f7a2e6860c0f709f" providerId="LiveId" clId="{C77CD022-65D7-46FF-B6EE-BC40447C1EAE}" dt="2020-07-18T21:38:06.724" v="929" actId="313"/>
        <pc:sldMkLst>
          <pc:docMk/>
          <pc:sldMk cId="3549206488" sldId="301"/>
        </pc:sldMkLst>
        <pc:spChg chg="mod">
          <ac:chgData name="Junaid Khan" userId="f7a2e6860c0f709f" providerId="LiveId" clId="{C77CD022-65D7-46FF-B6EE-BC40447C1EAE}" dt="2020-07-18T21:38:06.724" v="929" actId="313"/>
          <ac:spMkLst>
            <pc:docMk/>
            <pc:sldMk cId="3549206488" sldId="301"/>
            <ac:spMk id="2" creationId="{5CF821EE-3590-42FB-BC54-C96E64C169F1}"/>
          </ac:spMkLst>
        </pc:spChg>
        <pc:graphicFrameChg chg="add mod modGraphic">
          <ac:chgData name="Junaid Khan" userId="f7a2e6860c0f709f" providerId="LiveId" clId="{C77CD022-65D7-46FF-B6EE-BC40447C1EAE}" dt="2020-07-17T00:30:15.720" v="483" actId="108"/>
          <ac:graphicFrameMkLst>
            <pc:docMk/>
            <pc:sldMk cId="3549206488" sldId="301"/>
            <ac:graphicFrameMk id="3" creationId="{57442AFF-1C12-418B-8C1E-E885FBC73D3A}"/>
          </ac:graphicFrameMkLst>
        </pc:graphicFrameChg>
      </pc:sldChg>
      <pc:sldChg chg="addSp delSp modSp add del mod">
        <pc:chgData name="Junaid Khan" userId="f7a2e6860c0f709f" providerId="LiveId" clId="{C77CD022-65D7-46FF-B6EE-BC40447C1EAE}" dt="2020-07-20T01:16:46.030" v="2313" actId="2696"/>
        <pc:sldMkLst>
          <pc:docMk/>
          <pc:sldMk cId="3131766220" sldId="302"/>
        </pc:sldMkLst>
        <pc:spChg chg="mod">
          <ac:chgData name="Junaid Khan" userId="f7a2e6860c0f709f" providerId="LiveId" clId="{C77CD022-65D7-46FF-B6EE-BC40447C1EAE}" dt="2020-07-17T00:52:07.464" v="857" actId="207"/>
          <ac:spMkLst>
            <pc:docMk/>
            <pc:sldMk cId="3131766220" sldId="302"/>
            <ac:spMk id="2" creationId="{2B85BAA1-F41F-4CC5-AB0B-C69EA7B18AC9}"/>
          </ac:spMkLst>
        </pc:spChg>
        <pc:spChg chg="mod">
          <ac:chgData name="Junaid Khan" userId="f7a2e6860c0f709f" providerId="LiveId" clId="{C77CD022-65D7-46FF-B6EE-BC40447C1EAE}" dt="2020-07-17T00:22:39.197" v="437" actId="27636"/>
          <ac:spMkLst>
            <pc:docMk/>
            <pc:sldMk cId="3131766220" sldId="302"/>
            <ac:spMk id="11" creationId="{CC3E71F5-2D5D-4432-B80C-DBAFDC372E5F}"/>
          </ac:spMkLst>
        </pc:spChg>
        <pc:picChg chg="del">
          <ac:chgData name="Junaid Khan" userId="f7a2e6860c0f709f" providerId="LiveId" clId="{C77CD022-65D7-46FF-B6EE-BC40447C1EAE}" dt="2020-07-17T00:14:47.451" v="312" actId="21"/>
          <ac:picMkLst>
            <pc:docMk/>
            <pc:sldMk cId="3131766220" sldId="302"/>
            <ac:picMk id="3" creationId="{FE0BE429-48EC-4F01-837E-AB6E0C245E70}"/>
          </ac:picMkLst>
        </pc:picChg>
        <pc:picChg chg="add mod">
          <ac:chgData name="Junaid Khan" userId="f7a2e6860c0f709f" providerId="LiveId" clId="{C77CD022-65D7-46FF-B6EE-BC40447C1EAE}" dt="2020-07-17T00:51:48.119" v="852" actId="14100"/>
          <ac:picMkLst>
            <pc:docMk/>
            <pc:sldMk cId="3131766220" sldId="302"/>
            <ac:picMk id="4" creationId="{6DE84E92-E095-4DBE-82B3-38BC398D3A10}"/>
          </ac:picMkLst>
        </pc:picChg>
      </pc:sldChg>
      <pc:sldChg chg="addSp delSp modSp new mod setBg delDesignElem">
        <pc:chgData name="Junaid Khan" userId="f7a2e6860c0f709f" providerId="LiveId" clId="{C77CD022-65D7-46FF-B6EE-BC40447C1EAE}" dt="2020-07-17T00:22:38.430" v="425"/>
        <pc:sldMkLst>
          <pc:docMk/>
          <pc:sldMk cId="1873881579" sldId="303"/>
        </pc:sldMkLst>
        <pc:spChg chg="mod">
          <ac:chgData name="Junaid Khan" userId="f7a2e6860c0f709f" providerId="LiveId" clId="{C77CD022-65D7-46FF-B6EE-BC40447C1EAE}" dt="2020-07-17T00:22:22.465" v="423" actId="26606"/>
          <ac:spMkLst>
            <pc:docMk/>
            <pc:sldMk cId="1873881579" sldId="303"/>
            <ac:spMk id="2" creationId="{80BEC12A-5584-49B0-A7AA-A2DA99BA14C6}"/>
          </ac:spMkLst>
        </pc:spChg>
        <pc:spChg chg="del">
          <ac:chgData name="Junaid Khan" userId="f7a2e6860c0f709f" providerId="LiveId" clId="{C77CD022-65D7-46FF-B6EE-BC40447C1EAE}" dt="2020-07-17T00:18:01.688" v="360" actId="21"/>
          <ac:spMkLst>
            <pc:docMk/>
            <pc:sldMk cId="1873881579" sldId="303"/>
            <ac:spMk id="3" creationId="{6C02398D-4A0B-4405-BF62-3FCA96A9B84B}"/>
          </ac:spMkLst>
        </pc:spChg>
        <pc:spChg chg="add del">
          <ac:chgData name="Junaid Khan" userId="f7a2e6860c0f709f" providerId="LiveId" clId="{C77CD022-65D7-46FF-B6EE-BC40447C1EAE}" dt="2020-07-17T00:22:38.430" v="425"/>
          <ac:spMkLst>
            <pc:docMk/>
            <pc:sldMk cId="1873881579" sldId="303"/>
            <ac:spMk id="7" creationId="{AB4FFECA-0832-4FE3-B587-054A0F2D8054}"/>
          </ac:spMkLst>
        </pc:spChg>
        <pc:spChg chg="add del">
          <ac:chgData name="Junaid Khan" userId="f7a2e6860c0f709f" providerId="LiveId" clId="{C77CD022-65D7-46FF-B6EE-BC40447C1EAE}" dt="2020-07-17T00:22:38.430" v="425"/>
          <ac:spMkLst>
            <pc:docMk/>
            <pc:sldMk cId="1873881579" sldId="303"/>
            <ac:spMk id="9" creationId="{C65858E6-5C0F-4AAE-A1AC-29BA07FFEE5C}"/>
          </ac:spMkLst>
        </pc:spChg>
      </pc:sldChg>
      <pc:sldChg chg="addSp delSp modSp new mod setBg">
        <pc:chgData name="Junaid Khan" userId="f7a2e6860c0f709f" providerId="LiveId" clId="{C77CD022-65D7-46FF-B6EE-BC40447C1EAE}" dt="2020-07-20T00:08:53.955" v="2312" actId="313"/>
        <pc:sldMkLst>
          <pc:docMk/>
          <pc:sldMk cId="2467742617" sldId="304"/>
        </pc:sldMkLst>
        <pc:spChg chg="mod">
          <ac:chgData name="Junaid Khan" userId="f7a2e6860c0f709f" providerId="LiveId" clId="{C77CD022-65D7-46FF-B6EE-BC40447C1EAE}" dt="2020-07-20T00:08:53.955" v="2312" actId="313"/>
          <ac:spMkLst>
            <pc:docMk/>
            <pc:sldMk cId="2467742617" sldId="304"/>
            <ac:spMk id="2" creationId="{913CEBD7-0E76-4DBA-A022-B78C21ED99AC}"/>
          </ac:spMkLst>
        </pc:spChg>
        <pc:spChg chg="del mod">
          <ac:chgData name="Junaid Khan" userId="f7a2e6860c0f709f" providerId="LiveId" clId="{C77CD022-65D7-46FF-B6EE-BC40447C1EAE}" dt="2020-07-20T00:08:45.437" v="2308" actId="21"/>
          <ac:spMkLst>
            <pc:docMk/>
            <pc:sldMk cId="2467742617" sldId="304"/>
            <ac:spMk id="3" creationId="{ED2B69A8-C920-4B80-B67C-4C9E44A9B9E0}"/>
          </ac:spMkLst>
        </pc:spChg>
        <pc:spChg chg="add del">
          <ac:chgData name="Junaid Khan" userId="f7a2e6860c0f709f" providerId="LiveId" clId="{C77CD022-65D7-46FF-B6EE-BC40447C1EAE}" dt="2020-07-20T00:08:34.078" v="2307" actId="26606"/>
          <ac:spMkLst>
            <pc:docMk/>
            <pc:sldMk cId="2467742617" sldId="304"/>
            <ac:spMk id="10" creationId="{5F9F5EB8-AB42-47FD-8F4A-176C0A4B1B0A}"/>
          </ac:spMkLst>
        </pc:spChg>
        <pc:spChg chg="add del">
          <ac:chgData name="Junaid Khan" userId="f7a2e6860c0f709f" providerId="LiveId" clId="{C77CD022-65D7-46FF-B6EE-BC40447C1EAE}" dt="2020-07-20T00:08:34.078" v="2307" actId="26606"/>
          <ac:spMkLst>
            <pc:docMk/>
            <pc:sldMk cId="2467742617" sldId="304"/>
            <ac:spMk id="12" creationId="{CA758F27-EB0A-4675-AACF-0CD47C911203}"/>
          </ac:spMkLst>
        </pc:spChg>
        <pc:spChg chg="add del">
          <ac:chgData name="Junaid Khan" userId="f7a2e6860c0f709f" providerId="LiveId" clId="{C77CD022-65D7-46FF-B6EE-BC40447C1EAE}" dt="2020-07-20T00:08:34.078" v="2307" actId="26606"/>
          <ac:spMkLst>
            <pc:docMk/>
            <pc:sldMk cId="2467742617" sldId="304"/>
            <ac:spMk id="14" creationId="{CFDF506A-FD4E-4BBC-A10A-DEB94F9BAA5F}"/>
          </ac:spMkLst>
        </pc:spChg>
        <pc:spChg chg="add del">
          <ac:chgData name="Junaid Khan" userId="f7a2e6860c0f709f" providerId="LiveId" clId="{C77CD022-65D7-46FF-B6EE-BC40447C1EAE}" dt="2020-07-20T00:08:34.078" v="2307" actId="26606"/>
          <ac:spMkLst>
            <pc:docMk/>
            <pc:sldMk cId="2467742617" sldId="304"/>
            <ac:spMk id="16" creationId="{3571FB1B-4FFC-43D6-8121-390B3A44E835}"/>
          </ac:spMkLst>
        </pc:spChg>
        <pc:spChg chg="add">
          <ac:chgData name="Junaid Khan" userId="f7a2e6860c0f709f" providerId="LiveId" clId="{C77CD022-65D7-46FF-B6EE-BC40447C1EAE}" dt="2020-07-20T00:08:34.078" v="2307" actId="26606"/>
          <ac:spMkLst>
            <pc:docMk/>
            <pc:sldMk cId="2467742617" sldId="304"/>
            <ac:spMk id="21" creationId="{5F9F5EB8-AB42-47FD-8F4A-176C0A4B1B0A}"/>
          </ac:spMkLst>
        </pc:spChg>
        <pc:spChg chg="add">
          <ac:chgData name="Junaid Khan" userId="f7a2e6860c0f709f" providerId="LiveId" clId="{C77CD022-65D7-46FF-B6EE-BC40447C1EAE}" dt="2020-07-20T00:08:34.078" v="2307" actId="26606"/>
          <ac:spMkLst>
            <pc:docMk/>
            <pc:sldMk cId="2467742617" sldId="304"/>
            <ac:spMk id="23" creationId="{8B3AE79A-6B95-44C3-B0A5-80E2F3E60606}"/>
          </ac:spMkLst>
        </pc:spChg>
        <pc:spChg chg="add">
          <ac:chgData name="Junaid Khan" userId="f7a2e6860c0f709f" providerId="LiveId" clId="{C77CD022-65D7-46FF-B6EE-BC40447C1EAE}" dt="2020-07-20T00:08:34.078" v="2307" actId="26606"/>
          <ac:spMkLst>
            <pc:docMk/>
            <pc:sldMk cId="2467742617" sldId="304"/>
            <ac:spMk id="25" creationId="{4A49FE10-080D-48D7-80FF-9A64D270AD87}"/>
          </ac:spMkLst>
        </pc:spChg>
        <pc:spChg chg="add">
          <ac:chgData name="Junaid Khan" userId="f7a2e6860c0f709f" providerId="LiveId" clId="{C77CD022-65D7-46FF-B6EE-BC40447C1EAE}" dt="2020-07-20T00:08:34.078" v="2307" actId="26606"/>
          <ac:spMkLst>
            <pc:docMk/>
            <pc:sldMk cId="2467742617" sldId="304"/>
            <ac:spMk id="27" creationId="{60A9E987-6859-4A62-922F-51B47D50D793}"/>
          </ac:spMkLst>
        </pc:spChg>
        <pc:picChg chg="add mod">
          <ac:chgData name="Junaid Khan" userId="f7a2e6860c0f709f" providerId="LiveId" clId="{C77CD022-65D7-46FF-B6EE-BC40447C1EAE}" dt="2020-07-20T00:08:34.078" v="2307" actId="26606"/>
          <ac:picMkLst>
            <pc:docMk/>
            <pc:sldMk cId="2467742617" sldId="304"/>
            <ac:picMk id="5" creationId="{00AFF3C2-C4EE-4035-8D9B-2505D4ADABFC}"/>
          </ac:picMkLst>
        </pc:picChg>
      </pc:sldChg>
      <pc:sldChg chg="addSp delSp modSp add mod">
        <pc:chgData name="Junaid Khan" userId="f7a2e6860c0f709f" providerId="LiveId" clId="{C77CD022-65D7-46FF-B6EE-BC40447C1EAE}" dt="2020-07-20T01:22:38.164" v="2450" actId="14100"/>
        <pc:sldMkLst>
          <pc:docMk/>
          <pc:sldMk cId="78705576" sldId="305"/>
        </pc:sldMkLst>
        <pc:spChg chg="mod">
          <ac:chgData name="Junaid Khan" userId="f7a2e6860c0f709f" providerId="LiveId" clId="{C77CD022-65D7-46FF-B6EE-BC40447C1EAE}" dt="2020-07-20T01:20:53.651" v="2404" actId="20577"/>
          <ac:spMkLst>
            <pc:docMk/>
            <pc:sldMk cId="78705576" sldId="305"/>
            <ac:spMk id="11" creationId="{CC3E71F5-2D5D-4432-B80C-DBAFDC372E5F}"/>
          </ac:spMkLst>
        </pc:spChg>
        <pc:picChg chg="add mod">
          <ac:chgData name="Junaid Khan" userId="f7a2e6860c0f709f" providerId="LiveId" clId="{C77CD022-65D7-46FF-B6EE-BC40447C1EAE}" dt="2020-07-20T01:22:38.164" v="2450" actId="14100"/>
          <ac:picMkLst>
            <pc:docMk/>
            <pc:sldMk cId="78705576" sldId="305"/>
            <ac:picMk id="4" creationId="{6A10B624-E808-4183-AB43-95EDE2247399}"/>
          </ac:picMkLst>
        </pc:picChg>
        <pc:picChg chg="del">
          <ac:chgData name="Junaid Khan" userId="f7a2e6860c0f709f" providerId="LiveId" clId="{C77CD022-65D7-46FF-B6EE-BC40447C1EAE}" dt="2020-07-20T01:20:33.179" v="2386" actId="478"/>
          <ac:picMkLst>
            <pc:docMk/>
            <pc:sldMk cId="78705576" sldId="305"/>
            <ac:picMk id="5" creationId="{F5A07DB7-9277-42A6-9B18-A63C24A00C8C}"/>
          </ac:picMkLst>
        </pc:picChg>
      </pc:sldChg>
      <pc:sldChg chg="addSp delSp modSp add mod">
        <pc:chgData name="Junaid Khan" userId="f7a2e6860c0f709f" providerId="LiveId" clId="{C77CD022-65D7-46FF-B6EE-BC40447C1EAE}" dt="2020-07-20T01:23:22.654" v="2485" actId="14100"/>
        <pc:sldMkLst>
          <pc:docMk/>
          <pc:sldMk cId="2782262928" sldId="306"/>
        </pc:sldMkLst>
        <pc:spChg chg="mod">
          <ac:chgData name="Junaid Khan" userId="f7a2e6860c0f709f" providerId="LiveId" clId="{C77CD022-65D7-46FF-B6EE-BC40447C1EAE}" dt="2020-07-20T01:21:54.121" v="2441" actId="1076"/>
          <ac:spMkLst>
            <pc:docMk/>
            <pc:sldMk cId="2782262928" sldId="306"/>
            <ac:spMk id="11" creationId="{CC3E71F5-2D5D-4432-B80C-DBAFDC372E5F}"/>
          </ac:spMkLst>
        </pc:spChg>
        <pc:picChg chg="del mod">
          <ac:chgData name="Junaid Khan" userId="f7a2e6860c0f709f" providerId="LiveId" clId="{C77CD022-65D7-46FF-B6EE-BC40447C1EAE}" dt="2020-07-20T01:22:11.969" v="2445" actId="478"/>
          <ac:picMkLst>
            <pc:docMk/>
            <pc:sldMk cId="2782262928" sldId="306"/>
            <ac:picMk id="4" creationId="{6A10B624-E808-4183-AB43-95EDE2247399}"/>
          </ac:picMkLst>
        </pc:picChg>
        <pc:picChg chg="add mod">
          <ac:chgData name="Junaid Khan" userId="f7a2e6860c0f709f" providerId="LiveId" clId="{C77CD022-65D7-46FF-B6EE-BC40447C1EAE}" dt="2020-07-20T01:23:22.654" v="2485" actId="14100"/>
          <ac:picMkLst>
            <pc:docMk/>
            <pc:sldMk cId="2782262928" sldId="306"/>
            <ac:picMk id="5" creationId="{5FDCBE55-89F7-464D-B52B-784B1AE6650B}"/>
          </ac:picMkLst>
        </pc:picChg>
      </pc:sldChg>
      <pc:sldChg chg="addSp delSp modSp add mod ord">
        <pc:chgData name="Junaid Khan" userId="f7a2e6860c0f709f" providerId="LiveId" clId="{C77CD022-65D7-46FF-B6EE-BC40447C1EAE}" dt="2020-07-20T01:24:25.294" v="2555" actId="14100"/>
        <pc:sldMkLst>
          <pc:docMk/>
          <pc:sldMk cId="211205856" sldId="307"/>
        </pc:sldMkLst>
        <pc:spChg chg="mod">
          <ac:chgData name="Junaid Khan" userId="f7a2e6860c0f709f" providerId="LiveId" clId="{C77CD022-65D7-46FF-B6EE-BC40447C1EAE}" dt="2020-07-20T01:24:01.052" v="2549" actId="20577"/>
          <ac:spMkLst>
            <pc:docMk/>
            <pc:sldMk cId="211205856" sldId="307"/>
            <ac:spMk id="11" creationId="{CC3E71F5-2D5D-4432-B80C-DBAFDC372E5F}"/>
          </ac:spMkLst>
        </pc:spChg>
        <pc:picChg chg="add del mod">
          <ac:chgData name="Junaid Khan" userId="f7a2e6860c0f709f" providerId="LiveId" clId="{C77CD022-65D7-46FF-B6EE-BC40447C1EAE}" dt="2020-07-20T01:24:05.621" v="2550" actId="478"/>
          <ac:picMkLst>
            <pc:docMk/>
            <pc:sldMk cId="211205856" sldId="307"/>
            <ac:picMk id="4" creationId="{865E32B3-8487-49BC-B296-C386DFDEF681}"/>
          </ac:picMkLst>
        </pc:picChg>
        <pc:picChg chg="del">
          <ac:chgData name="Junaid Khan" userId="f7a2e6860c0f709f" providerId="LiveId" clId="{C77CD022-65D7-46FF-B6EE-BC40447C1EAE}" dt="2020-07-20T01:22:49.599" v="2454" actId="478"/>
          <ac:picMkLst>
            <pc:docMk/>
            <pc:sldMk cId="211205856" sldId="307"/>
            <ac:picMk id="5" creationId="{5FDCBE55-89F7-464D-B52B-784B1AE6650B}"/>
          </ac:picMkLst>
        </pc:picChg>
        <pc:picChg chg="add mod">
          <ac:chgData name="Junaid Khan" userId="f7a2e6860c0f709f" providerId="LiveId" clId="{C77CD022-65D7-46FF-B6EE-BC40447C1EAE}" dt="2020-07-20T01:24:25.294" v="2555" actId="14100"/>
          <ac:picMkLst>
            <pc:docMk/>
            <pc:sldMk cId="211205856" sldId="307"/>
            <ac:picMk id="7" creationId="{0BDEED6D-BD79-45B6-93D8-2BB03D7441C2}"/>
          </ac:picMkLst>
        </pc:picChg>
      </pc:sldChg>
      <pc:sldChg chg="add">
        <pc:chgData name="Junaid Khan" userId="f7a2e6860c0f709f" providerId="LiveId" clId="{C77CD022-65D7-46FF-B6EE-BC40447C1EAE}" dt="2020-07-20T01:23:29.337" v="2486"/>
        <pc:sldMkLst>
          <pc:docMk/>
          <pc:sldMk cId="313788719" sldId="308"/>
        </pc:sldMkLst>
      </pc:sldChg>
      <pc:sldMasterChg chg="modSldLayout">
        <pc:chgData name="Junaid Khan" userId="f7a2e6860c0f709f" providerId="LiveId" clId="{C77CD022-65D7-46FF-B6EE-BC40447C1EAE}" dt="2020-07-15T17:37:51.232" v="0"/>
        <pc:sldMasterMkLst>
          <pc:docMk/>
          <pc:sldMasterMk cId="3491759148" sldId="2147483660"/>
        </pc:sldMasterMkLst>
        <pc:sldLayoutChg chg="addSp">
          <pc:chgData name="Junaid Khan" userId="f7a2e6860c0f709f" providerId="LiveId" clId="{C77CD022-65D7-46FF-B6EE-BC40447C1EAE}" dt="2020-07-15T17:37:51.232" v="0"/>
          <pc:sldLayoutMkLst>
            <pc:docMk/>
            <pc:sldMasterMk cId="3491759148" sldId="2147483660"/>
            <pc:sldLayoutMk cId="1540471458" sldId="2147483661"/>
          </pc:sldLayoutMkLst>
          <pc:spChg chg="add">
            <ac:chgData name="Junaid Khan" userId="f7a2e6860c0f709f" providerId="LiveId" clId="{C77CD022-65D7-46FF-B6EE-BC40447C1EAE}" dt="2020-07-15T17:37:51.232" v="0"/>
            <ac:spMkLst>
              <pc:docMk/>
              <pc:sldMasterMk cId="3491759148" sldId="2147483660"/>
              <pc:sldLayoutMk cId="1540471458" sldId="2147483661"/>
              <ac:spMk id="13" creationId="{22578135-42E1-42D2-94A9-555A69928093}"/>
            </ac:spMkLst>
          </pc:spChg>
          <pc:spChg chg="add">
            <ac:chgData name="Junaid Khan" userId="f7a2e6860c0f709f" providerId="LiveId" clId="{C77CD022-65D7-46FF-B6EE-BC40447C1EAE}" dt="2020-07-15T17:37:51.232" v="0"/>
            <ac:spMkLst>
              <pc:docMk/>
              <pc:sldMasterMk cId="3491759148" sldId="2147483660"/>
              <pc:sldLayoutMk cId="1540471458" sldId="2147483661"/>
              <ac:spMk id="14" creationId="{2021479C-EEED-4A32-B00D-842C594D1644}"/>
            </ac:spMkLst>
          </pc:spChg>
        </pc:sldLayoutChg>
        <pc:sldLayoutChg chg="addSp">
          <pc:chgData name="Junaid Khan" userId="f7a2e6860c0f709f" providerId="LiveId" clId="{C77CD022-65D7-46FF-B6EE-BC40447C1EAE}" dt="2020-07-15T17:37:51.232" v="0"/>
          <pc:sldLayoutMkLst>
            <pc:docMk/>
            <pc:sldMasterMk cId="3491759148" sldId="2147483660"/>
            <pc:sldLayoutMk cId="3016621335" sldId="2147483669"/>
          </pc:sldLayoutMkLst>
          <pc:spChg chg="add">
            <ac:chgData name="Junaid Khan" userId="f7a2e6860c0f709f" providerId="LiveId" clId="{C77CD022-65D7-46FF-B6EE-BC40447C1EAE}" dt="2020-07-15T17:37:51.232" v="0"/>
            <ac:spMkLst>
              <pc:docMk/>
              <pc:sldMasterMk cId="3491759148" sldId="2147483660"/>
              <pc:sldLayoutMk cId="3016621335" sldId="2147483669"/>
              <ac:spMk id="12" creationId="{0AEE07AB-37CF-422F-B1E9-1EE429D79D64}"/>
            </ac:spMkLst>
          </pc:spChg>
        </pc:sldLayoutChg>
      </pc:sldMasterChg>
      <pc:sldMasterChg chg="modSldLayout">
        <pc:chgData name="Junaid Khan" userId="f7a2e6860c0f709f" providerId="LiveId" clId="{C77CD022-65D7-46FF-B6EE-BC40447C1EAE}" dt="2020-07-15T17:43:16.292" v="15"/>
        <pc:sldMasterMkLst>
          <pc:docMk/>
          <pc:sldMasterMk cId="2245365131" sldId="2147483672"/>
        </pc:sldMasterMkLst>
        <pc:sldLayoutChg chg="addSp">
          <pc:chgData name="Junaid Khan" userId="f7a2e6860c0f709f" providerId="LiveId" clId="{C77CD022-65D7-46FF-B6EE-BC40447C1EAE}" dt="2020-07-15T17:43:16.292" v="15"/>
          <pc:sldLayoutMkLst>
            <pc:docMk/>
            <pc:sldMasterMk cId="2245365131" sldId="2147483672"/>
            <pc:sldLayoutMk cId="523960318" sldId="2147483673"/>
          </pc:sldLayoutMkLst>
          <pc:spChg chg="add">
            <ac:chgData name="Junaid Khan" userId="f7a2e6860c0f709f" providerId="LiveId" clId="{C77CD022-65D7-46FF-B6EE-BC40447C1EAE}" dt="2020-07-15T17:43:16.292" v="15"/>
            <ac:spMkLst>
              <pc:docMk/>
              <pc:sldMasterMk cId="2245365131" sldId="2147483672"/>
              <pc:sldLayoutMk cId="523960318" sldId="2147483673"/>
              <ac:spMk id="8" creationId="{16132EB4-9A67-4E43-A5F6-05716925367A}"/>
            </ac:spMkLst>
          </pc:spChg>
          <pc:spChg chg="add">
            <ac:chgData name="Junaid Khan" userId="f7a2e6860c0f709f" providerId="LiveId" clId="{C77CD022-65D7-46FF-B6EE-BC40447C1EAE}" dt="2020-07-15T17:43:16.292" v="15"/>
            <ac:spMkLst>
              <pc:docMk/>
              <pc:sldMasterMk cId="2245365131" sldId="2147483672"/>
              <pc:sldLayoutMk cId="523960318" sldId="2147483673"/>
              <ac:spMk id="9" creationId="{433C4885-AAB7-42EB-853C-E059A6817FC7}"/>
            </ac:spMkLst>
          </pc:spChg>
        </pc:sldLayoutChg>
        <pc:sldLayoutChg chg="addSp">
          <pc:chgData name="Junaid Khan" userId="f7a2e6860c0f709f" providerId="LiveId" clId="{C77CD022-65D7-46FF-B6EE-BC40447C1EAE}" dt="2020-07-15T17:43:16.292" v="15"/>
          <pc:sldLayoutMkLst>
            <pc:docMk/>
            <pc:sldMasterMk cId="2245365131" sldId="2147483672"/>
            <pc:sldLayoutMk cId="3976497131" sldId="2147483681"/>
          </pc:sldLayoutMkLst>
          <pc:spChg chg="add">
            <ac:chgData name="Junaid Khan" userId="f7a2e6860c0f709f" providerId="LiveId" clId="{C77CD022-65D7-46FF-B6EE-BC40447C1EAE}" dt="2020-07-15T17:43:16.292" v="15"/>
            <ac:spMkLst>
              <pc:docMk/>
              <pc:sldMasterMk cId="2245365131" sldId="2147483672"/>
              <pc:sldLayoutMk cId="3976497131" sldId="2147483681"/>
              <ac:spMk id="9" creationId="{A680AF8D-36AF-4020-BE4A-9EE8DC014D54}"/>
            </ac:spMkLst>
          </pc:spChg>
        </pc:sldLayoutChg>
        <pc:sldLayoutChg chg="delSp">
          <pc:chgData name="Junaid Khan" userId="f7a2e6860c0f709f" providerId="LiveId" clId="{C77CD022-65D7-46FF-B6EE-BC40447C1EAE}" dt="2020-07-15T17:43:16.292" v="15"/>
          <pc:sldLayoutMkLst>
            <pc:docMk/>
            <pc:sldMasterMk cId="2245365131" sldId="2147483672"/>
            <pc:sldLayoutMk cId="4067924105" sldId="2147483693"/>
          </pc:sldLayoutMkLst>
          <pc:spChg chg="del">
            <ac:chgData name="Junaid Khan" userId="f7a2e6860c0f709f" providerId="LiveId" clId="{C77CD022-65D7-46FF-B6EE-BC40447C1EAE}" dt="2020-07-15T17:43:16.292" v="15"/>
            <ac:spMkLst>
              <pc:docMk/>
              <pc:sldMasterMk cId="2245365131" sldId="2147483672"/>
              <pc:sldLayoutMk cId="4067924105" sldId="2147483693"/>
              <ac:spMk id="8" creationId="{00000000-0000-0000-0000-000000000000}"/>
            </ac:spMkLst>
          </pc:spChg>
          <pc:grpChg chg="del">
            <ac:chgData name="Junaid Khan" userId="f7a2e6860c0f709f" providerId="LiveId" clId="{C77CD022-65D7-46FF-B6EE-BC40447C1EAE}" dt="2020-07-15T17:43:16.292" v="15"/>
            <ac:grpSpMkLst>
              <pc:docMk/>
              <pc:sldMasterMk cId="2245365131" sldId="2147483672"/>
              <pc:sldLayoutMk cId="4067924105" sldId="2147483693"/>
              <ac:grpSpMk id="9" creationId="{00000000-0000-0000-0000-000000000000}"/>
            </ac:grpSpMkLst>
          </pc:grpChg>
        </pc:sldLayoutChg>
      </pc:sldMasterChg>
      <pc:sldMasterChg chg="modSldLayout">
        <pc:chgData name="Junaid Khan" userId="f7a2e6860c0f709f" providerId="LiveId" clId="{C77CD022-65D7-46FF-B6EE-BC40447C1EAE}" dt="2020-07-15T17:45:51.677" v="49"/>
        <pc:sldMasterMkLst>
          <pc:docMk/>
          <pc:sldMasterMk cId="3570431406" sldId="2147483694"/>
        </pc:sldMasterMkLst>
        <pc:sldLayoutChg chg="addSp">
          <pc:chgData name="Junaid Khan" userId="f7a2e6860c0f709f" providerId="LiveId" clId="{C77CD022-65D7-46FF-B6EE-BC40447C1EAE}" dt="2020-07-15T17:45:51.677" v="49"/>
          <pc:sldLayoutMkLst>
            <pc:docMk/>
            <pc:sldMasterMk cId="3570431406" sldId="2147483694"/>
            <pc:sldLayoutMk cId="513359668" sldId="2147483695"/>
          </pc:sldLayoutMkLst>
          <pc:spChg chg="add">
            <ac:chgData name="Junaid Khan" userId="f7a2e6860c0f709f" providerId="LiveId" clId="{C77CD022-65D7-46FF-B6EE-BC40447C1EAE}" dt="2020-07-15T17:45:51.677" v="49"/>
            <ac:spMkLst>
              <pc:docMk/>
              <pc:sldMasterMk cId="3570431406" sldId="2147483694"/>
              <pc:sldLayoutMk cId="513359668" sldId="2147483695"/>
              <ac:spMk id="9" creationId="{6DB4968A-5E81-4C39-B795-2A137DAA0EB5}"/>
            </ac:spMkLst>
          </pc:spChg>
          <pc:spChg chg="add">
            <ac:chgData name="Junaid Khan" userId="f7a2e6860c0f709f" providerId="LiveId" clId="{C77CD022-65D7-46FF-B6EE-BC40447C1EAE}" dt="2020-07-15T17:45:51.677" v="49"/>
            <ac:spMkLst>
              <pc:docMk/>
              <pc:sldMasterMk cId="3570431406" sldId="2147483694"/>
              <pc:sldLayoutMk cId="513359668" sldId="2147483695"/>
              <ac:spMk id="10" creationId="{ABB7D59A-F937-4AF9-AF37-E4CABAEA82E0}"/>
            </ac:spMkLst>
          </pc:spChg>
        </pc:sldLayoutChg>
        <pc:sldLayoutChg chg="addSp">
          <pc:chgData name="Junaid Khan" userId="f7a2e6860c0f709f" providerId="LiveId" clId="{C77CD022-65D7-46FF-B6EE-BC40447C1EAE}" dt="2020-07-15T17:45:51.677" v="49"/>
          <pc:sldLayoutMkLst>
            <pc:docMk/>
            <pc:sldMasterMk cId="3570431406" sldId="2147483694"/>
            <pc:sldLayoutMk cId="3117137527" sldId="2147483703"/>
          </pc:sldLayoutMkLst>
          <pc:spChg chg="add">
            <ac:chgData name="Junaid Khan" userId="f7a2e6860c0f709f" providerId="LiveId" clId="{C77CD022-65D7-46FF-B6EE-BC40447C1EAE}" dt="2020-07-15T17:45:51.677" v="49"/>
            <ac:spMkLst>
              <pc:docMk/>
              <pc:sldMasterMk cId="3570431406" sldId="2147483694"/>
              <pc:sldLayoutMk cId="3117137527" sldId="2147483703"/>
              <ac:spMk id="10" creationId="{FAABBC52-A7A5-489C-91D8-C175C5090405}"/>
            </ac:spMkLst>
          </pc:spChg>
        </pc:sldLayoutChg>
      </pc:sldMasterChg>
      <pc:sldMasterChg chg="modSldLayout">
        <pc:chgData name="Junaid Khan" userId="f7a2e6860c0f709f" providerId="LiveId" clId="{C77CD022-65D7-46FF-B6EE-BC40447C1EAE}" dt="2020-07-17T00:22:13.319" v="422"/>
        <pc:sldMasterMkLst>
          <pc:docMk/>
          <pc:sldMasterMk cId="2941929742" sldId="2147483706"/>
        </pc:sldMasterMkLst>
        <pc:sldLayoutChg chg="addSp">
          <pc:chgData name="Junaid Khan" userId="f7a2e6860c0f709f" providerId="LiveId" clId="{C77CD022-65D7-46FF-B6EE-BC40447C1EAE}" dt="2020-07-17T00:22:13.319" v="422"/>
          <pc:sldLayoutMkLst>
            <pc:docMk/>
            <pc:sldMasterMk cId="2941929742" sldId="2147483706"/>
            <pc:sldLayoutMk cId="1197517963" sldId="2147483707"/>
          </pc:sldLayoutMkLst>
          <pc:spChg chg="add">
            <ac:chgData name="Junaid Khan" userId="f7a2e6860c0f709f" providerId="LiveId" clId="{C77CD022-65D7-46FF-B6EE-BC40447C1EAE}" dt="2020-07-17T00:22:13.319" v="422"/>
            <ac:spMkLst>
              <pc:docMk/>
              <pc:sldMasterMk cId="2941929742" sldId="2147483706"/>
              <pc:sldLayoutMk cId="1197517963" sldId="2147483707"/>
              <ac:spMk id="9" creationId="{4AE0CB99-3B7D-473E-9143-822A83109A0A}"/>
            </ac:spMkLst>
          </pc:spChg>
          <pc:spChg chg="add">
            <ac:chgData name="Junaid Khan" userId="f7a2e6860c0f709f" providerId="LiveId" clId="{C77CD022-65D7-46FF-B6EE-BC40447C1EAE}" dt="2020-07-17T00:22:13.319" v="422"/>
            <ac:spMkLst>
              <pc:docMk/>
              <pc:sldMasterMk cId="2941929742" sldId="2147483706"/>
              <pc:sldLayoutMk cId="1197517963" sldId="2147483707"/>
              <ac:spMk id="10" creationId="{A58BF734-011E-4A8B-B012-6A91BF6AE331}"/>
            </ac:spMkLst>
          </pc:spChg>
        </pc:sldLayoutChg>
        <pc:sldLayoutChg chg="addSp">
          <pc:chgData name="Junaid Khan" userId="f7a2e6860c0f709f" providerId="LiveId" clId="{C77CD022-65D7-46FF-B6EE-BC40447C1EAE}" dt="2020-07-17T00:22:13.319" v="422"/>
          <pc:sldLayoutMkLst>
            <pc:docMk/>
            <pc:sldMasterMk cId="2941929742" sldId="2147483706"/>
            <pc:sldLayoutMk cId="1524554043" sldId="2147483715"/>
          </pc:sldLayoutMkLst>
          <pc:spChg chg="add">
            <ac:chgData name="Junaid Khan" userId="f7a2e6860c0f709f" providerId="LiveId" clId="{C77CD022-65D7-46FF-B6EE-BC40447C1EAE}" dt="2020-07-17T00:22:13.319" v="422"/>
            <ac:spMkLst>
              <pc:docMk/>
              <pc:sldMasterMk cId="2941929742" sldId="2147483706"/>
              <pc:sldLayoutMk cId="1524554043" sldId="2147483715"/>
              <ac:spMk id="10" creationId="{319649FE-9AB5-451E-92BC-9AFFC7594159}"/>
            </ac:spMkLst>
          </pc:spChg>
        </pc:sldLayoutChg>
      </pc:sldMasterChg>
      <pc:sldMasterChg chg="modSldLayout">
        <pc:chgData name="Junaid Khan" userId="f7a2e6860c0f709f" providerId="LiveId" clId="{C77CD022-65D7-46FF-B6EE-BC40447C1EAE}" dt="2020-07-17T00:22:38.430" v="425"/>
        <pc:sldMasterMkLst>
          <pc:docMk/>
          <pc:sldMasterMk cId="212711134" sldId="2147483718"/>
        </pc:sldMasterMkLst>
        <pc:sldLayoutChg chg="addSp">
          <pc:chgData name="Junaid Khan" userId="f7a2e6860c0f709f" providerId="LiveId" clId="{C77CD022-65D7-46FF-B6EE-BC40447C1EAE}" dt="2020-07-17T00:22:38.430" v="425"/>
          <pc:sldLayoutMkLst>
            <pc:docMk/>
            <pc:sldMasterMk cId="212711134" sldId="2147483718"/>
            <pc:sldLayoutMk cId="2913486211" sldId="2147483719"/>
          </pc:sldLayoutMkLst>
          <pc:spChg chg="add">
            <ac:chgData name="Junaid Khan" userId="f7a2e6860c0f709f" providerId="LiveId" clId="{C77CD022-65D7-46FF-B6EE-BC40447C1EAE}" dt="2020-07-17T00:22:38.430" v="425"/>
            <ac:spMkLst>
              <pc:docMk/>
              <pc:sldMasterMk cId="212711134" sldId="2147483718"/>
              <pc:sldLayoutMk cId="2913486211" sldId="2147483719"/>
              <ac:spMk id="8" creationId="{F1A48583-55FD-409F-94E5-CCA93E06A31A}"/>
            </ac:spMkLst>
          </pc:spChg>
          <pc:spChg chg="add">
            <ac:chgData name="Junaid Khan" userId="f7a2e6860c0f709f" providerId="LiveId" clId="{C77CD022-65D7-46FF-B6EE-BC40447C1EAE}" dt="2020-07-17T00:22:38.430" v="425"/>
            <ac:spMkLst>
              <pc:docMk/>
              <pc:sldMasterMk cId="212711134" sldId="2147483718"/>
              <pc:sldLayoutMk cId="2913486211" sldId="2147483719"/>
              <ac:spMk id="9" creationId="{D433B373-32C4-47CE-B035-9C2A771521A1}"/>
            </ac:spMkLst>
          </pc:spChg>
        </pc:sldLayoutChg>
        <pc:sldLayoutChg chg="addSp">
          <pc:chgData name="Junaid Khan" userId="f7a2e6860c0f709f" providerId="LiveId" clId="{C77CD022-65D7-46FF-B6EE-BC40447C1EAE}" dt="2020-07-17T00:22:38.430" v="425"/>
          <pc:sldLayoutMkLst>
            <pc:docMk/>
            <pc:sldMasterMk cId="212711134" sldId="2147483718"/>
            <pc:sldLayoutMk cId="1654273304" sldId="2147483727"/>
          </pc:sldLayoutMkLst>
          <pc:spChg chg="add">
            <ac:chgData name="Junaid Khan" userId="f7a2e6860c0f709f" providerId="LiveId" clId="{C77CD022-65D7-46FF-B6EE-BC40447C1EAE}" dt="2020-07-17T00:22:38.430" v="425"/>
            <ac:spMkLst>
              <pc:docMk/>
              <pc:sldMasterMk cId="212711134" sldId="2147483718"/>
              <pc:sldLayoutMk cId="1654273304" sldId="2147483727"/>
              <ac:spMk id="9" creationId="{4F3BEA27-AA27-4C10-9057-387F1C1DAD5F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B48F5-BACC-47D6-A0F7-82FBF9C6BC85}" type="datetimeFigureOut">
              <a:rPr lang="en-US"/>
              <a:t>7/19/2020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CAF8E-318A-4EFE-8633-D9E72ABCE0E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6559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31T23:49:53.14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31 1 2816,'-2'8'1120,"2"-8"-864,-4 11 64,3-9-32,0 3-256,0-1-64,-1 4 0,0-3 64,1 2-288,0-2-64,0 1-896,0-2-416</inkml:trace>
  <inkml:trace contextRef="#ctx0" brushRef="#br0" timeOffset="1">14 90 2304,'-4'14'960,"4"-14"-768,-3 15 64,1-12-96,1 2-608,0-1-224,0-1-256,0 0-64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1CD00-5424-4675-AB18-2C419B060449}" type="datetimeFigureOut">
              <a:rPr lang="en-US"/>
              <a:t>7/19/2020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2CF44-2B13-41B4-A334-1CDF534EEBB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5385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7/19/2020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A48583-55FD-409F-94E5-CCA93E06A31A}"/>
              </a:ext>
            </a:extLst>
          </p:cNvPr>
          <p:cNvSpPr/>
          <p:nvPr userDrawn="1"/>
        </p:nvSpPr>
        <p:spPr bwMode="gray">
          <a:xfrm>
            <a:off x="0" y="2825016"/>
            <a:ext cx="12188952" cy="3180930"/>
          </a:xfrm>
          <a:prstGeom prst="rect">
            <a:avLst/>
          </a:prstGeom>
          <a:solidFill>
            <a:schemeClr val="bg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33B373-32C4-47CE-B035-9C2A771521A1}"/>
              </a:ext>
            </a:extLst>
          </p:cNvPr>
          <p:cNvSpPr/>
          <p:nvPr userDrawn="1"/>
        </p:nvSpPr>
        <p:spPr bwMode="black">
          <a:xfrm>
            <a:off x="0" y="3075709"/>
            <a:ext cx="12188952" cy="263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86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09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37CC0096-1860-4642-9CD2-0079EA5E7CD1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99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2587" y="1600200"/>
            <a:ext cx="3122613" cy="18288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2" y="762000"/>
            <a:ext cx="6400800" cy="5334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01039" y="3429000"/>
            <a:ext cx="3124161" cy="1828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13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6F822A4-8DA6-4447-9B1F-C5DB58435268}" type="datetimeFigureOut">
              <a:rPr lang="en-US" smtClean="0"/>
              <a:t>7/19/2020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884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610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825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81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48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427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An empty placeholder to add an image. Click on the placeholder and select the image that you wish to add.">
            <a:extLst>
              <a:ext uri="{FF2B5EF4-FFF2-40B4-BE49-F238E27FC236}">
                <a16:creationId xmlns:a16="http://schemas.microsoft.com/office/drawing/2014/main" id="{4F3BEA27-AA27-4C10-9057-387F1C1DAD5F}"/>
              </a:ext>
            </a:extLst>
          </p:cNvPr>
          <p:cNvSpPr/>
          <p:nvPr userDrawn="1"/>
        </p:nvSpPr>
        <p:spPr bwMode="blackWhite">
          <a:xfrm>
            <a:off x="644091" y="640080"/>
            <a:ext cx="6675120" cy="5577840"/>
          </a:xfrm>
          <a:prstGeom prst="rect">
            <a:avLst/>
          </a:prstGeom>
          <a:solidFill>
            <a:srgbClr val="000000"/>
          </a:solidFill>
          <a:ln w="1016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5427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11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656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customXml" Target="../ink/ink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mouser.com/datasheet/2/268/Atmel-8271-8-bit-AVR-Microcontroller-ATmega48A-48P-1315288.pdf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Muhammad Khan&#10;Amine Chahli &#10;Richard Garcia &#10;Hunter Busa&#10;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8000" dirty="0">
                <a:latin typeface="Algerian" panose="04020705040A02060702" pitchFamily="82" charset="0"/>
              </a:rPr>
              <a:t>UCF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Autonomous Carrier Assistant</a:t>
            </a:r>
            <a:endParaRPr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7200" y="4724400"/>
            <a:ext cx="3657600" cy="762000"/>
          </a:xfrm>
        </p:spPr>
        <p:txBody>
          <a:bodyPr>
            <a:normAutofit fontScale="25000" lnSpcReduction="20000"/>
          </a:bodyPr>
          <a:lstStyle/>
          <a:p>
            <a:r>
              <a:rPr lang="en-US" sz="8600" dirty="0">
                <a:solidFill>
                  <a:schemeClr val="bg2"/>
                </a:solidFill>
              </a:rPr>
              <a:t>Final </a:t>
            </a:r>
          </a:p>
          <a:p>
            <a:r>
              <a:rPr lang="en-US" sz="8600" dirty="0">
                <a:solidFill>
                  <a:schemeClr val="bg2"/>
                </a:solidFill>
              </a:rPr>
              <a:t>Presentation</a:t>
            </a:r>
          </a:p>
          <a:p>
            <a:endParaRPr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6496B16-C88F-4C7B-A79B-772330011456}"/>
              </a:ext>
            </a:extLst>
          </p:cNvPr>
          <p:cNvSpPr txBox="1">
            <a:spLocks/>
          </p:cNvSpPr>
          <p:nvPr/>
        </p:nvSpPr>
        <p:spPr bwMode="white">
          <a:xfrm>
            <a:off x="10177741" y="4442564"/>
            <a:ext cx="24384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Amine Chahli </a:t>
            </a: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Richard Garces </a:t>
            </a: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Muhammad Khan</a:t>
            </a: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Hunter Busa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10658B-DD59-4368-ACE0-41124E9120EF}"/>
              </a:ext>
            </a:extLst>
          </p:cNvPr>
          <p:cNvSpPr txBox="1"/>
          <p:nvPr/>
        </p:nvSpPr>
        <p:spPr>
          <a:xfrm>
            <a:off x="5496450" y="4084223"/>
            <a:ext cx="63120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Roboto"/>
              </a:rPr>
              <a:t>Group 5</a:t>
            </a:r>
            <a:endParaRPr lang="en-US" sz="2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3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B453C-AE7E-4C32-9D14-0A63A5DE7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MCU Selection </a:t>
            </a:r>
            <a:br>
              <a:rPr lang="en-US" dirty="0"/>
            </a:br>
            <a:r>
              <a:rPr lang="en-US" dirty="0"/>
              <a:t>Arduino Uno Rev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4C7D5-46E5-4F24-BCE9-E0D252DD5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Popularity – There is a lot of information available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Ease of Use – User friendly IDE does not require high level knowledge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Community – Lots of hobbyist use Arduino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Resources – YouTube, online forums, Articles, Libraries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0E840D-05E1-4A17-93A7-0A71316E9FB7}"/>
              </a:ext>
            </a:extLst>
          </p:cNvPr>
          <p:cNvSpPr/>
          <p:nvPr/>
        </p:nvSpPr>
        <p:spPr>
          <a:xfrm>
            <a:off x="10591800" y="-119234"/>
            <a:ext cx="1703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Richard Garces </a:t>
            </a:r>
          </a:p>
        </p:txBody>
      </p:sp>
    </p:spTree>
    <p:extLst>
      <p:ext uri="{BB962C8B-B14F-4D97-AF65-F5344CB8AC3E}">
        <p14:creationId xmlns:p14="http://schemas.microsoft.com/office/powerpoint/2010/main" val="4243495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DCD95-1B3A-4878-9A60-8266F1D9E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14300"/>
            <a:ext cx="9784080" cy="1508760"/>
          </a:xfrm>
        </p:spPr>
        <p:txBody>
          <a:bodyPr anchor="b">
            <a:normAutofit/>
          </a:bodyPr>
          <a:lstStyle/>
          <a:p>
            <a:r>
              <a:rPr lang="en-US" sz="4800" dirty="0"/>
              <a:t>Coding with Arduino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C8689-30C5-4665-9DDE-4748F91E81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IDE is Written in JAVA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actual coding is done in C++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Due the popularity and resources many codes exist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 existing codes and Tweak them to reach our requirement and specifications</a:t>
            </a: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B871454-CCBB-45BD-A6F7-DB51D18ABFDC}"/>
              </a:ext>
            </a:extLst>
          </p:cNvPr>
          <p:cNvSpPr txBox="1">
            <a:spLocks/>
          </p:cNvSpPr>
          <p:nvPr/>
        </p:nvSpPr>
        <p:spPr>
          <a:xfrm>
            <a:off x="6858000" y="914400"/>
            <a:ext cx="41910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317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60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55E123-81FF-420A-8FCF-C1C3E7AAFB80}"/>
              </a:ext>
            </a:extLst>
          </p:cNvPr>
          <p:cNvSpPr/>
          <p:nvPr/>
        </p:nvSpPr>
        <p:spPr>
          <a:xfrm>
            <a:off x="10417126" y="-90854"/>
            <a:ext cx="1703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Richard Garces </a:t>
            </a:r>
          </a:p>
        </p:txBody>
      </p:sp>
    </p:spTree>
    <p:extLst>
      <p:ext uri="{BB962C8B-B14F-4D97-AF65-F5344CB8AC3E}">
        <p14:creationId xmlns:p14="http://schemas.microsoft.com/office/powerpoint/2010/main" val="269987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D1125-8FE1-4A46-BEDD-CF46401DC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Motor Comparison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A35356-6F7B-4718-9EB0-C7791BA6B7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289176"/>
              </p:ext>
            </p:extLst>
          </p:nvPr>
        </p:nvGraphicFramePr>
        <p:xfrm>
          <a:off x="990600" y="1892187"/>
          <a:ext cx="10134600" cy="4953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67300">
                  <a:extLst>
                    <a:ext uri="{9D8B030D-6E8A-4147-A177-3AD203B41FA5}">
                      <a16:colId xmlns:a16="http://schemas.microsoft.com/office/drawing/2014/main" val="1069539465"/>
                    </a:ext>
                  </a:extLst>
                </a:gridCol>
                <a:gridCol w="5067300">
                  <a:extLst>
                    <a:ext uri="{9D8B030D-6E8A-4147-A177-3AD203B41FA5}">
                      <a16:colId xmlns:a16="http://schemas.microsoft.com/office/drawing/2014/main" val="1466830445"/>
                    </a:ext>
                  </a:extLst>
                </a:gridCol>
              </a:tblGrid>
              <a:tr h="7168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500"/>
                        </a:spcAft>
                      </a:pPr>
                      <a:r>
                        <a:rPr lang="en-US" sz="2000">
                          <a:effectLst/>
                        </a:rPr>
                        <a:t>DC Motor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500"/>
                        </a:spcAft>
                      </a:pPr>
                      <a:r>
                        <a:rPr lang="en-US" sz="2000" dirty="0">
                          <a:effectLst/>
                        </a:rPr>
                        <a:t>	AC Motor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98189"/>
                  </a:ext>
                </a:extLst>
              </a:tr>
              <a:tr h="14337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500"/>
                        </a:spcAft>
                      </a:pPr>
                      <a:r>
                        <a:rPr lang="en-US" sz="2000" dirty="0">
                          <a:effectLst/>
                        </a:rPr>
                        <a:t>Higher starting torque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500"/>
                        </a:spcAft>
                      </a:pPr>
                      <a:r>
                        <a:rPr lang="en-US" sz="2000" dirty="0">
                          <a:effectLst/>
                        </a:rPr>
                        <a:t>lower power demand on start and minimal maintenance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607989"/>
                  </a:ext>
                </a:extLst>
              </a:tr>
              <a:tr h="7168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500"/>
                        </a:spcAft>
                      </a:pPr>
                      <a:r>
                        <a:rPr lang="en-US" sz="2000" dirty="0">
                          <a:effectLst/>
                        </a:rPr>
                        <a:t>Quick start, stop, &amp; reverse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500"/>
                        </a:spcAft>
                      </a:pPr>
                      <a:r>
                        <a:rPr lang="en-US" sz="2000" dirty="0">
                          <a:effectLst/>
                        </a:rPr>
                        <a:t>Less efficient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403546"/>
                  </a:ext>
                </a:extLst>
              </a:tr>
              <a:tr h="7168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500"/>
                        </a:spcAft>
                      </a:pPr>
                      <a:r>
                        <a:rPr lang="en-US" sz="2000" dirty="0">
                          <a:effectLst/>
                        </a:rPr>
                        <a:t> Variable speeds with voltage input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500"/>
                        </a:spcAft>
                      </a:pPr>
                      <a:r>
                        <a:rPr lang="en-US" sz="2000" dirty="0">
                          <a:effectLst/>
                        </a:rPr>
                        <a:t>Poor positioning control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743876"/>
                  </a:ext>
                </a:extLst>
              </a:tr>
              <a:tr h="13685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500"/>
                        </a:spcAft>
                      </a:pPr>
                      <a:r>
                        <a:rPr lang="en-US" sz="2000" dirty="0">
                          <a:effectLst/>
                        </a:rPr>
                        <a:t>Easier and affordable to control than AC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500"/>
                        </a:spcAft>
                      </a:pPr>
                      <a:r>
                        <a:rPr lang="en-US" sz="2000" dirty="0">
                          <a:effectLst/>
                        </a:rPr>
                        <a:t>challenging to find AC solutions with fractional horsepower ratings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2416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20868C1-4906-42FD-A3D6-B5987060A794}"/>
              </a:ext>
            </a:extLst>
          </p:cNvPr>
          <p:cNvSpPr/>
          <p:nvPr/>
        </p:nvSpPr>
        <p:spPr>
          <a:xfrm>
            <a:off x="10231207" y="-85156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Muhammad Khan</a:t>
            </a:r>
          </a:p>
        </p:txBody>
      </p:sp>
    </p:spTree>
    <p:extLst>
      <p:ext uri="{BB962C8B-B14F-4D97-AF65-F5344CB8AC3E}">
        <p14:creationId xmlns:p14="http://schemas.microsoft.com/office/powerpoint/2010/main" val="565955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0424" y="694333"/>
            <a:ext cx="9144000" cy="1108841"/>
          </a:xfrm>
        </p:spPr>
        <p:txBody>
          <a:bodyPr>
            <a:normAutofit fontScale="90000"/>
          </a:bodyPr>
          <a:lstStyle/>
          <a:p>
            <a:r>
              <a:rPr lang="en-US" dirty="0"/>
              <a:t>DC Gear Motor</a:t>
            </a:r>
            <a:br>
              <a:rPr lang="en-US"/>
            </a:br>
            <a:r>
              <a:rPr lang="en-US"/>
              <a:t>BY KENNWEL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Specifications:</a:t>
            </a:r>
            <a:endParaRPr lang="en-US" sz="4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A86622-08C7-4398-9005-F16EF40A68B8}"/>
              </a:ext>
            </a:extLst>
          </p:cNvPr>
          <p:cNvSpPr/>
          <p:nvPr/>
        </p:nvSpPr>
        <p:spPr>
          <a:xfrm>
            <a:off x="10287000" y="-92531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Muhammad Khan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209328-EE83-417C-AD8E-25E7CDAC18FE}"/>
              </a:ext>
            </a:extLst>
          </p:cNvPr>
          <p:cNvSpPr/>
          <p:nvPr/>
        </p:nvSpPr>
        <p:spPr>
          <a:xfrm>
            <a:off x="915624" y="2941185"/>
            <a:ext cx="9753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Wide operating range, 6-24Vdc.</a:t>
            </a:r>
            <a:br>
              <a:rPr lang="en-US" dirty="0">
                <a:latin typeface="Arial Black" panose="020B0A04020102020204" pitchFamily="34" charset="0"/>
              </a:rPr>
            </a:br>
            <a:endParaRPr lang="en-US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Dual ball bearings.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 Black" panose="020B0A04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Rated 142RPM @ 24Vdc</a:t>
            </a:r>
            <a:br>
              <a:rPr lang="en-US" dirty="0">
                <a:latin typeface="Arial Black" panose="020B0A04020102020204" pitchFamily="34" charset="0"/>
              </a:rPr>
            </a:br>
            <a:endParaRPr lang="en-US" dirty="0">
              <a:latin typeface="Arial Black" panose="020B0A04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 Shaft diameter 6mm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Overall length of motor and gearbox  60mm.</a:t>
            </a:r>
            <a:endParaRPr lang="en-US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6ADB1C-F3F0-468B-AB61-C726AE4E6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5800" y="2707474"/>
            <a:ext cx="3073829" cy="2667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75842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821EE-3590-42FB-BC54-C96E64C16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Motor Driver Comparison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7442AFF-1C12-418B-8C1E-E885FBC73D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180966"/>
              </p:ext>
            </p:extLst>
          </p:nvPr>
        </p:nvGraphicFramePr>
        <p:xfrm>
          <a:off x="381000" y="1874517"/>
          <a:ext cx="11582399" cy="48310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25009">
                  <a:extLst>
                    <a:ext uri="{9D8B030D-6E8A-4147-A177-3AD203B41FA5}">
                      <a16:colId xmlns:a16="http://schemas.microsoft.com/office/drawing/2014/main" val="1534378680"/>
                    </a:ext>
                  </a:extLst>
                </a:gridCol>
                <a:gridCol w="3526782">
                  <a:extLst>
                    <a:ext uri="{9D8B030D-6E8A-4147-A177-3AD203B41FA5}">
                      <a16:colId xmlns:a16="http://schemas.microsoft.com/office/drawing/2014/main" val="1096521721"/>
                    </a:ext>
                  </a:extLst>
                </a:gridCol>
                <a:gridCol w="4030608">
                  <a:extLst>
                    <a:ext uri="{9D8B030D-6E8A-4147-A177-3AD203B41FA5}">
                      <a16:colId xmlns:a16="http://schemas.microsoft.com/office/drawing/2014/main" val="2307608432"/>
                    </a:ext>
                  </a:extLst>
                </a:gridCol>
              </a:tblGrid>
              <a:tr h="10736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L298N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TB612FNG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L293D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73783"/>
                  </a:ext>
                </a:extLst>
              </a:tr>
              <a:tr h="9393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Full H -bridge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Full H-Bridge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Half H-Bridge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358517"/>
                  </a:ext>
                </a:extLst>
              </a:tr>
              <a:tr h="9393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4.5-35V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2.5-13.5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9600" algn="l"/>
                        </a:tabLst>
                      </a:pPr>
                      <a:r>
                        <a:rPr lang="en-US" sz="180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4.5V-35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530696"/>
                  </a:ext>
                </a:extLst>
              </a:tr>
              <a:tr h="9393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Can handle up to 4 Motor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Only handle 2 Motors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9600" algn="l"/>
                        </a:tabLst>
                      </a:pPr>
                      <a:r>
                        <a:rPr lang="en-US" sz="18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 handle upto 4 Motor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561366"/>
                  </a:ext>
                </a:extLst>
              </a:tr>
              <a:tr h="9393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Excellent Reviews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Fair Reviews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Decent reviews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89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9206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08841"/>
          </a:xfrm>
        </p:spPr>
        <p:txBody>
          <a:bodyPr>
            <a:normAutofit fontScale="90000"/>
          </a:bodyPr>
          <a:lstStyle/>
          <a:p>
            <a:r>
              <a:rPr lang="en-US" dirty="0"/>
              <a:t>Motor Driver</a:t>
            </a:r>
            <a:br>
              <a:rPr lang="en-US" dirty="0"/>
            </a:br>
            <a:r>
              <a:rPr lang="en-US" dirty="0"/>
              <a:t>L298N H-Bridge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7391" y="2080334"/>
            <a:ext cx="4754880" cy="743094"/>
          </a:xfrm>
        </p:spPr>
        <p:txBody>
          <a:bodyPr>
            <a:normAutofit fontScale="92500" lnSpcReduction="20000"/>
          </a:bodyPr>
          <a:lstStyle/>
          <a:p>
            <a:r>
              <a:rPr lang="en-US" sz="5800" dirty="0"/>
              <a:t>Specification</a:t>
            </a:r>
          </a:p>
          <a:p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Dual H Bridge Motor Driver</a:t>
            </a:r>
          </a:p>
          <a:p>
            <a:r>
              <a:rPr lang="en-US" dirty="0"/>
              <a:t>L298N motor driver IC</a:t>
            </a:r>
          </a:p>
          <a:p>
            <a:r>
              <a:rPr lang="en-US" dirty="0"/>
              <a:t>Drives up to 2 bidirectional DC motors</a:t>
            </a:r>
          </a:p>
          <a:p>
            <a:r>
              <a:rPr lang="en-US" dirty="0"/>
              <a:t>Integrated 5V power regulator</a:t>
            </a:r>
          </a:p>
          <a:p>
            <a:r>
              <a:rPr lang="en-US" dirty="0"/>
              <a:t>5V – 35V drive voltage</a:t>
            </a:r>
          </a:p>
          <a:p>
            <a:r>
              <a:rPr lang="en-US" dirty="0"/>
              <a:t>2A max drive current</a:t>
            </a:r>
          </a:p>
          <a:p>
            <a:pPr marL="0" indent="0">
              <a:buNone/>
            </a:pPr>
            <a:endParaRPr dirty="0"/>
          </a:p>
        </p:txBody>
      </p:sp>
      <p:pic>
        <p:nvPicPr>
          <p:cNvPr id="23" name="Content Placeholder 22" descr="A circuit board&#10;&#10;Description automatically generated">
            <a:extLst>
              <a:ext uri="{FF2B5EF4-FFF2-40B4-BE49-F238E27FC236}">
                <a16:creationId xmlns:a16="http://schemas.microsoft.com/office/drawing/2014/main" id="{5E1AE547-EA43-48F1-AC79-77AACC8C57C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057400"/>
            <a:ext cx="3791298" cy="35814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3D6CCA-D4E7-4AEF-B8D3-23D56F31F8D9}"/>
              </a:ext>
            </a:extLst>
          </p:cNvPr>
          <p:cNvSpPr/>
          <p:nvPr/>
        </p:nvSpPr>
        <p:spPr>
          <a:xfrm>
            <a:off x="10231207" y="-74895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Muhammad Khan</a:t>
            </a:r>
          </a:p>
        </p:txBody>
      </p:sp>
    </p:spTree>
    <p:extLst>
      <p:ext uri="{BB962C8B-B14F-4D97-AF65-F5344CB8AC3E}">
        <p14:creationId xmlns:p14="http://schemas.microsoft.com/office/powerpoint/2010/main" val="2966617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371240"/>
          </a:xfrm>
        </p:spPr>
        <p:txBody>
          <a:bodyPr anchor="b"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Dc motor Control with L298N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H- Bridge                                 PMW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39E2A2-A501-4A70-BE54-E59C0B4EEF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76400" y="2021093"/>
            <a:ext cx="3722008" cy="3317825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D890DA-AFFD-41D2-9496-A4D43824C1F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580923" y="2021092"/>
            <a:ext cx="3722008" cy="33178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5F29212-BBEC-4995-AE81-9C2D7E45BC7D}"/>
                  </a:ext>
                </a:extLst>
              </p14:cNvPr>
              <p14:cNvContentPartPr/>
              <p14:nvPr/>
            </p14:nvContentPartPr>
            <p14:xfrm>
              <a:off x="9368730" y="5531571"/>
              <a:ext cx="11520" cy="493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5F29212-BBEC-4995-AE81-9C2D7E45BC7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0090" y="5522931"/>
                <a:ext cx="29160" cy="669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8663265A-1A7C-420E-A6EB-11B9B4FE9038}"/>
              </a:ext>
            </a:extLst>
          </p:cNvPr>
          <p:cNvSpPr/>
          <p:nvPr/>
        </p:nvSpPr>
        <p:spPr>
          <a:xfrm>
            <a:off x="1524000" y="653148"/>
            <a:ext cx="9904920" cy="627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																					        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674D02-8ECE-4CF6-A00F-21917BC05A62}"/>
              </a:ext>
            </a:extLst>
          </p:cNvPr>
          <p:cNvSpPr/>
          <p:nvPr/>
        </p:nvSpPr>
        <p:spPr>
          <a:xfrm>
            <a:off x="1578359" y="5531571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Roboto"/>
              </a:rPr>
              <a:t>PWM – For controlling speed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Roboto"/>
              </a:rPr>
              <a:t>H-Bridge – For controlling rotation direction</a:t>
            </a:r>
            <a:endParaRPr lang="en-US" b="0" i="0" dirty="0">
              <a:effectLst/>
              <a:latin typeface="Robot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2AB668-2444-45C2-803A-6AD17B2EB521}"/>
              </a:ext>
            </a:extLst>
          </p:cNvPr>
          <p:cNvSpPr/>
          <p:nvPr/>
        </p:nvSpPr>
        <p:spPr>
          <a:xfrm>
            <a:off x="10210800" y="-104786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Muhammad Khan</a:t>
            </a:r>
          </a:p>
        </p:txBody>
      </p:sp>
    </p:spTree>
    <p:extLst>
      <p:ext uri="{BB962C8B-B14F-4D97-AF65-F5344CB8AC3E}">
        <p14:creationId xmlns:p14="http://schemas.microsoft.com/office/powerpoint/2010/main" val="215988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C77542-5F1F-41A1-B128-C4FFBED7CDF2}"/>
              </a:ext>
            </a:extLst>
          </p:cNvPr>
          <p:cNvSpPr/>
          <p:nvPr/>
        </p:nvSpPr>
        <p:spPr>
          <a:xfrm>
            <a:off x="685800" y="341922"/>
            <a:ext cx="1013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spinning direction of a motor can be controlled by applying either a logic HIGH(5 Volts) or logic LOW(Ground) to these inputs. The table illustrates how this is done.</a:t>
            </a:r>
          </a:p>
        </p:txBody>
      </p:sp>
      <p:graphicFrame>
        <p:nvGraphicFramePr>
          <p:cNvPr id="3" name="Table 14">
            <a:extLst>
              <a:ext uri="{FF2B5EF4-FFF2-40B4-BE49-F238E27FC236}">
                <a16:creationId xmlns:a16="http://schemas.microsoft.com/office/drawing/2014/main" id="{A1605F57-C29E-4DC1-8F76-8992E39FBF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0674372"/>
              </p:ext>
            </p:extLst>
          </p:nvPr>
        </p:nvGraphicFramePr>
        <p:xfrm>
          <a:off x="762000" y="1219200"/>
          <a:ext cx="9829800" cy="4419599"/>
        </p:xfrm>
        <a:graphic>
          <a:graphicData uri="http://schemas.openxmlformats.org/drawingml/2006/table">
            <a:tbl>
              <a:tblPr firstRow="1" bandRow="1">
                <a:effectLst>
                  <a:innerShdw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300598308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3084446982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1847892725"/>
                    </a:ext>
                  </a:extLst>
                </a:gridCol>
              </a:tblGrid>
              <a:tr h="85303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  <a:t>Input1</a:t>
                      </a:r>
                    </a:p>
                  </a:txBody>
                  <a:tcPr marL="43543" marR="43543" marT="43543" marB="43543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  <a:effectLst/>
                        </a:rPr>
                        <a:t>Input2</a:t>
                      </a:r>
                    </a:p>
                  </a:txBody>
                  <a:tcPr marL="43543" marR="43543" marT="43543" marB="43543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  <a:t>Spinning Direction</a:t>
                      </a:r>
                    </a:p>
                  </a:txBody>
                  <a:tcPr marL="43543" marR="43543" marT="43543" marB="43543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586177"/>
                  </a:ext>
                </a:extLst>
              </a:tr>
              <a:tr h="8916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Low(0)</a:t>
                      </a:r>
                    </a:p>
                  </a:txBody>
                  <a:tcPr marL="43543" marR="43543" marT="43543" marB="4354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</a:rPr>
                        <a:t>Low(0)</a:t>
                      </a:r>
                    </a:p>
                  </a:txBody>
                  <a:tcPr marL="43543" marR="43543" marT="43543" marB="4354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Motor OFF</a:t>
                      </a:r>
                    </a:p>
                  </a:txBody>
                  <a:tcPr marL="43543" marR="43543" marT="43543" marB="4354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989058"/>
                  </a:ext>
                </a:extLst>
              </a:tr>
              <a:tr h="8916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High(1)</a:t>
                      </a:r>
                    </a:p>
                  </a:txBody>
                  <a:tcPr marL="43543" marR="43543" marT="43543" marB="4354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Low(0)</a:t>
                      </a:r>
                    </a:p>
                  </a:txBody>
                  <a:tcPr marL="43543" marR="43543" marT="43543" marB="4354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Forward</a:t>
                      </a:r>
                    </a:p>
                  </a:txBody>
                  <a:tcPr marL="43543" marR="43543" marT="43543" marB="4354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937006"/>
                  </a:ext>
                </a:extLst>
              </a:tr>
              <a:tr h="8916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Low(0)</a:t>
                      </a:r>
                    </a:p>
                  </a:txBody>
                  <a:tcPr marL="43543" marR="43543" marT="43543" marB="4354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High(1)</a:t>
                      </a:r>
                    </a:p>
                  </a:txBody>
                  <a:tcPr marL="43543" marR="43543" marT="43543" marB="4354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Backward</a:t>
                      </a:r>
                    </a:p>
                  </a:txBody>
                  <a:tcPr marL="43543" marR="43543" marT="43543" marB="4354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218578"/>
                  </a:ext>
                </a:extLst>
              </a:tr>
              <a:tr h="8916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</a:rPr>
                        <a:t>High(1)</a:t>
                      </a:r>
                    </a:p>
                  </a:txBody>
                  <a:tcPr marL="43543" marR="43543" marT="43543" marB="4354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High(1)</a:t>
                      </a:r>
                    </a:p>
                  </a:txBody>
                  <a:tcPr marL="43543" marR="43543" marT="43543" marB="4354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</a:rPr>
                        <a:t>Motor OFF</a:t>
                      </a:r>
                    </a:p>
                  </a:txBody>
                  <a:tcPr marL="43543" marR="43543" marT="43543" marB="4354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12395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FCA2C6B-E370-407E-8037-0956BC0DE898}"/>
              </a:ext>
            </a:extLst>
          </p:cNvPr>
          <p:cNvSpPr/>
          <p:nvPr/>
        </p:nvSpPr>
        <p:spPr>
          <a:xfrm>
            <a:off x="10134600" y="-39133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Muhammad Khan</a:t>
            </a:r>
          </a:p>
        </p:txBody>
      </p:sp>
    </p:spTree>
    <p:extLst>
      <p:ext uri="{BB962C8B-B14F-4D97-AF65-F5344CB8AC3E}">
        <p14:creationId xmlns:p14="http://schemas.microsoft.com/office/powerpoint/2010/main" val="3661180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Motor Driver Setup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C11CB-45B1-4B3B-B6FA-16CFC7A5D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525" y="1752600"/>
            <a:ext cx="12125325" cy="5105400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97C82F-5A9B-439F-B8C6-EACE5A381CEC}"/>
              </a:ext>
            </a:extLst>
          </p:cNvPr>
          <p:cNvSpPr/>
          <p:nvPr/>
        </p:nvSpPr>
        <p:spPr>
          <a:xfrm>
            <a:off x="10287000" y="-85156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Muhammad Khan</a:t>
            </a:r>
          </a:p>
        </p:txBody>
      </p:sp>
    </p:spTree>
    <p:extLst>
      <p:ext uri="{BB962C8B-B14F-4D97-AF65-F5344CB8AC3E}">
        <p14:creationId xmlns:p14="http://schemas.microsoft.com/office/powerpoint/2010/main" val="1857640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Comparison</a:t>
            </a:r>
            <a:endParaRPr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3C637A4-AF0E-431F-8B67-B142B7A207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975423"/>
              </p:ext>
            </p:extLst>
          </p:nvPr>
        </p:nvGraphicFramePr>
        <p:xfrm>
          <a:off x="1676400" y="1905000"/>
          <a:ext cx="9904047" cy="44227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30364">
                  <a:extLst>
                    <a:ext uri="{9D8B030D-6E8A-4147-A177-3AD203B41FA5}">
                      <a16:colId xmlns:a16="http://schemas.microsoft.com/office/drawing/2014/main" val="1431189376"/>
                    </a:ext>
                  </a:extLst>
                </a:gridCol>
                <a:gridCol w="2524561">
                  <a:extLst>
                    <a:ext uri="{9D8B030D-6E8A-4147-A177-3AD203B41FA5}">
                      <a16:colId xmlns:a16="http://schemas.microsoft.com/office/drawing/2014/main" val="298537135"/>
                    </a:ext>
                  </a:extLst>
                </a:gridCol>
                <a:gridCol w="2718758">
                  <a:extLst>
                    <a:ext uri="{9D8B030D-6E8A-4147-A177-3AD203B41FA5}">
                      <a16:colId xmlns:a16="http://schemas.microsoft.com/office/drawing/2014/main" val="224591295"/>
                    </a:ext>
                  </a:extLst>
                </a:gridCol>
                <a:gridCol w="2330364">
                  <a:extLst>
                    <a:ext uri="{9D8B030D-6E8A-4147-A177-3AD203B41FA5}">
                      <a16:colId xmlns:a16="http://schemas.microsoft.com/office/drawing/2014/main" val="2817040828"/>
                    </a:ext>
                  </a:extLst>
                </a:gridCol>
              </a:tblGrid>
              <a:tr h="12750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500" u="none" strike="noStrike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</a:rPr>
                        <a:t>Ultrasonic </a:t>
                      </a:r>
                      <a:endParaRPr lang="en-US" sz="2500" b="0" i="0" u="none" strike="noStrike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500" u="none" strike="noStrike" dirty="0">
                          <a:solidFill>
                            <a:schemeClr val="bg1"/>
                          </a:solidFill>
                          <a:effectLst/>
                        </a:rPr>
                        <a:t>Infrared</a:t>
                      </a:r>
                      <a:endParaRPr lang="en-US" sz="25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5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Ping </a:t>
                      </a:r>
                      <a:endParaRPr lang="en-US" sz="25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40765"/>
                  </a:ext>
                </a:extLst>
              </a:tr>
              <a:tr h="6295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Range 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2-400cm 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/>
                        </a:rPr>
                        <a:t>2-40 cm 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3-300cm 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696779"/>
                  </a:ext>
                </a:extLst>
              </a:tr>
              <a:tr h="6295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Cost 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$1.50 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$8.95 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/>
                        </a:rPr>
                        <a:t>$29.99 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007671"/>
                  </a:ext>
                </a:extLst>
              </a:tr>
              <a:tr h="6295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Accuracy 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/>
                        </a:rPr>
                        <a:t>Good 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/>
                        </a:rPr>
                        <a:t>Fair 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/>
                        </a:rPr>
                        <a:t>Excellent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611918"/>
                  </a:ext>
                </a:extLst>
              </a:tr>
              <a:tr h="6295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Frequancy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40 kHz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/>
                        </a:rPr>
                        <a:t>353 THz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/>
                        </a:rPr>
                        <a:t>40 kHz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361019"/>
                  </a:ext>
                </a:extLst>
              </a:tr>
              <a:tr h="6295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Beam Pattern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Conical 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Narrow Line 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Narrow Angle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773330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D030554F-6B9C-4AB3-9BE0-5B0748D14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362200"/>
            <a:ext cx="947057" cy="532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E58C6C-229B-456E-B6FD-14542415D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848600" y="2330361"/>
            <a:ext cx="1066800" cy="5994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0BD094-6410-4092-9D17-D5C36C7D0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6457" y="2330361"/>
            <a:ext cx="875042" cy="4732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88518C-F08D-41C0-974C-9D92345048E7}"/>
              </a:ext>
            </a:extLst>
          </p:cNvPr>
          <p:cNvSpPr/>
          <p:nvPr/>
        </p:nvSpPr>
        <p:spPr>
          <a:xfrm>
            <a:off x="10231207" y="-85156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Muhammad Khan</a:t>
            </a:r>
          </a:p>
        </p:txBody>
      </p:sp>
    </p:spTree>
    <p:extLst>
      <p:ext uri="{BB962C8B-B14F-4D97-AF65-F5344CB8AC3E}">
        <p14:creationId xmlns:p14="http://schemas.microsoft.com/office/powerpoint/2010/main" val="4145261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dirty="0"/>
              <a:t>Content List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Project Objective / Goal</a:t>
            </a:r>
            <a:endParaRPr sz="2800" dirty="0"/>
          </a:p>
          <a:p>
            <a:r>
              <a:rPr lang="en-US" sz="2800" dirty="0"/>
              <a:t>Requirements / Specification</a:t>
            </a:r>
            <a:endParaRPr sz="2800" dirty="0"/>
          </a:p>
          <a:p>
            <a:r>
              <a:rPr lang="en-US" sz="2800" dirty="0"/>
              <a:t>Components</a:t>
            </a:r>
          </a:p>
          <a:p>
            <a:r>
              <a:rPr lang="en-US" sz="2800" dirty="0"/>
              <a:t>PCB</a:t>
            </a:r>
          </a:p>
          <a:p>
            <a:r>
              <a:rPr lang="en-US" sz="2800" dirty="0"/>
              <a:t>Budget / Finance</a:t>
            </a:r>
          </a:p>
          <a:p>
            <a:r>
              <a:rPr lang="en-US" sz="2800" dirty="0"/>
              <a:t>Work Distribution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FE200C-184A-4A24-9A31-5CD634802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1800" y="2011680"/>
            <a:ext cx="5077583" cy="2665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2826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41154"/>
            <a:ext cx="9144000" cy="1108841"/>
          </a:xfrm>
        </p:spPr>
        <p:txBody>
          <a:bodyPr>
            <a:normAutofit fontScale="90000"/>
          </a:bodyPr>
          <a:lstStyle/>
          <a:p>
            <a:r>
              <a:rPr lang="en-US" dirty="0"/>
              <a:t>HC-SR04 Ultrasonic Sensor</a:t>
            </a:r>
            <a:br>
              <a:rPr lang="en-US" dirty="0"/>
            </a:b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066800"/>
            <a:ext cx="4343400" cy="685800"/>
          </a:xfrm>
        </p:spPr>
        <p:txBody>
          <a:bodyPr>
            <a:normAutofit fontScale="70000" lnSpcReduction="20000"/>
          </a:bodyPr>
          <a:lstStyle/>
          <a:p>
            <a:r>
              <a:rPr lang="en-US" sz="4100" dirty="0"/>
              <a:t>Specification</a:t>
            </a:r>
          </a:p>
          <a:p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1981200"/>
            <a:ext cx="4343400" cy="4419601"/>
          </a:xfrm>
        </p:spPr>
        <p:txBody>
          <a:bodyPr>
            <a:normAutofit fontScale="92500"/>
          </a:bodyPr>
          <a:lstStyle/>
          <a:p>
            <a:r>
              <a:rPr lang="en-US" dirty="0"/>
              <a:t>Working Current: 15mA</a:t>
            </a:r>
          </a:p>
          <a:p>
            <a:r>
              <a:rPr lang="en-US" dirty="0"/>
              <a:t>Working Voltage: DC 5V</a:t>
            </a:r>
          </a:p>
          <a:p>
            <a:r>
              <a:rPr lang="en-US" dirty="0"/>
              <a:t>Working Frequency: 40Hz</a:t>
            </a:r>
          </a:p>
          <a:p>
            <a:r>
              <a:rPr lang="en-US" dirty="0"/>
              <a:t>Max Range: 400cm</a:t>
            </a:r>
          </a:p>
          <a:p>
            <a:r>
              <a:rPr lang="en-US" dirty="0"/>
              <a:t>Min Range: 2cm</a:t>
            </a:r>
          </a:p>
          <a:p>
            <a:r>
              <a:rPr lang="en-US" dirty="0"/>
              <a:t>Measuring Angle: 15 degree</a:t>
            </a:r>
          </a:p>
          <a:p>
            <a:r>
              <a:rPr lang="en-US" dirty="0"/>
              <a:t>Trigger Input Signal: 10µS TTL pulse</a:t>
            </a:r>
          </a:p>
          <a:p>
            <a:r>
              <a:rPr lang="en-US" dirty="0"/>
              <a:t>Echo Output Signal Input TTL lever signal and the range in proportion</a:t>
            </a:r>
          </a:p>
          <a:p>
            <a:r>
              <a:rPr lang="en-US" dirty="0"/>
              <a:t>Dimension 45 * 20 * 15mm</a:t>
            </a:r>
          </a:p>
          <a:p>
            <a:pPr marL="0" indent="0">
              <a:buNone/>
            </a:pPr>
            <a:endParaRPr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BFF9D6-3A0E-42D5-A183-66C8DE0F76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64852" y="4244755"/>
            <a:ext cx="4220539" cy="215604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r>
              <a:rPr lang="en-US" sz="2500" b="1" dirty="0"/>
              <a:t>Advantages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/>
              <a:t>High sensitivity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/>
              <a:t>Easy to detect external or deep object 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/>
              <a:t>Greater Accuracy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/>
              <a:t>Low Power Consumption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/>
              <a:t>Low Cost</a:t>
            </a:r>
          </a:p>
        </p:txBody>
      </p:sp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71A4DA-530F-45E0-BB4D-CCF451A0BB3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852" y="1905000"/>
            <a:ext cx="4587885" cy="2044572"/>
          </a:xfrm>
          <a:effectLst>
            <a:outerShdw blurRad="50800" dist="50800" dir="5400000" algn="ctr" rotWithShape="0">
              <a:schemeClr val="tx2"/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57E66E-9150-4D7B-9CD4-AAA9E3A6B6CD}"/>
              </a:ext>
            </a:extLst>
          </p:cNvPr>
          <p:cNvSpPr/>
          <p:nvPr/>
        </p:nvSpPr>
        <p:spPr>
          <a:xfrm>
            <a:off x="10210800" y="-76200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Muhammad Khan</a:t>
            </a:r>
          </a:p>
        </p:txBody>
      </p:sp>
    </p:spTree>
    <p:extLst>
      <p:ext uri="{BB962C8B-B14F-4D97-AF65-F5344CB8AC3E}">
        <p14:creationId xmlns:p14="http://schemas.microsoft.com/office/powerpoint/2010/main" val="3410496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D5698-F3B2-4C2A-B6E2-C2FD171F0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510" y="407278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Battery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97FE78-2E42-4748-8E9A-F68D30411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5E207A-F90A-4A78-91F2-6C6842DBF7C7}"/>
              </a:ext>
            </a:extLst>
          </p:cNvPr>
          <p:cNvSpPr/>
          <p:nvPr/>
        </p:nvSpPr>
        <p:spPr>
          <a:xfrm>
            <a:off x="1066800" y="5302061"/>
            <a:ext cx="10363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Fast and simple charge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provides over 1000 charge/discharge cycles.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 shelf life – in any state-of-charge.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NiCd is the lowest cost battery in terms of cost per cycle.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Available in a wide range of sizes and performance options — most NiCd cells are cylindrical.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84DE60-5847-42A6-A564-B29AE6740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4" y="2011680"/>
            <a:ext cx="9525000" cy="31662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8D38F4-AB7D-4BA7-AC86-95DF794244DE}"/>
              </a:ext>
            </a:extLst>
          </p:cNvPr>
          <p:cNvSpPr/>
          <p:nvPr/>
        </p:nvSpPr>
        <p:spPr>
          <a:xfrm>
            <a:off x="10727919" y="-106055"/>
            <a:ext cx="1506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Amine </a:t>
            </a:r>
            <a:r>
              <a:rPr lang="en-US" b="1" dirty="0" err="1">
                <a:solidFill>
                  <a:schemeClr val="bg1"/>
                </a:solidFill>
              </a:rPr>
              <a:t>Chahli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38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846B3-5ADD-43AD-ADDD-54BC63C12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Bluetooth Vs Wi-Fi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5DBBFA-DE87-471A-98BE-5C886FAF1FEF}"/>
              </a:ext>
            </a:extLst>
          </p:cNvPr>
          <p:cNvSpPr txBox="1"/>
          <p:nvPr/>
        </p:nvSpPr>
        <p:spPr>
          <a:xfrm>
            <a:off x="1066800" y="2286000"/>
            <a:ext cx="1021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HC-05 has an operating voltage range of 4-6 Volts and the ESP8266 has a voltage range of 3-3.6 volts. Easier to implement Bluetooth on PCB because of the 5V output since all the modules also have a 5V output and we don’t need to make a port for 3.6V output.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ESP8266 uses 8 pins and the HC-05 uses 4 pins so the HC-05 is better for the PCB since it needs less pins.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order for the ESP8266 to have a sufficient range it needs to have an antenna for it to boost its range, the HC-05 has a range of up to 100m without an antenna.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Programming for the HC-05 is much simpler because it does not require you to find and configure the SSID and password like the ESP8266 does. </a:t>
            </a:r>
          </a:p>
        </p:txBody>
      </p:sp>
    </p:spTree>
    <p:extLst>
      <p:ext uri="{BB962C8B-B14F-4D97-AF65-F5344CB8AC3E}">
        <p14:creationId xmlns:p14="http://schemas.microsoft.com/office/powerpoint/2010/main" val="414700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9F2CE0C-571C-4D68-A935-4BDD7E6DE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Bluetooth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DEF3DF-1F56-48A3-9BEE-4E26FAE00F11}"/>
              </a:ext>
            </a:extLst>
          </p:cNvPr>
          <p:cNvSpPr/>
          <p:nvPr/>
        </p:nvSpPr>
        <p:spPr>
          <a:xfrm>
            <a:off x="1202918" y="2318180"/>
            <a:ext cx="7026682" cy="427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dirty="0"/>
              <a:t>This is the HC-05 Bluetooth module for the Arduino.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dirty="0"/>
              <a:t>The purpose of this is to connect the Arduino to the mobile app and send information through it.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dirty="0"/>
              <a:t>Plenty of online resources and tutorials that use this exact Bluetooth module.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dirty="0"/>
              <a:t>Operating Voltage of 4 – 6 Volts with a current of 30mA.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dirty="0"/>
              <a:t>It uses Frequency-Hopping Spread spectrum (FHSS) to send its signals.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dirty="0"/>
              <a:t>It has a range of up to 100m.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dirty="0"/>
              <a:t>Master/Slave mode.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dirty="0"/>
              <a:t>This is important for sending information from the microcontroller to the phone or vice versa.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dirty="0"/>
              <a:t>Cost effective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endParaRPr lang="en-US" sz="1400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0F494E-23CF-4901-915D-E7D319BFF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17306">
            <a:off x="9504690" y="2279818"/>
            <a:ext cx="1180584" cy="3127375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D66288-CBE4-411D-B6CB-11B9C7AF320E}"/>
              </a:ext>
            </a:extLst>
          </p:cNvPr>
          <p:cNvSpPr/>
          <p:nvPr/>
        </p:nvSpPr>
        <p:spPr>
          <a:xfrm>
            <a:off x="10794864" y="-96879"/>
            <a:ext cx="1420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Hunter Busa</a:t>
            </a:r>
          </a:p>
        </p:txBody>
      </p:sp>
    </p:spTree>
    <p:extLst>
      <p:ext uri="{BB962C8B-B14F-4D97-AF65-F5344CB8AC3E}">
        <p14:creationId xmlns:p14="http://schemas.microsoft.com/office/powerpoint/2010/main" val="276665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390400-454F-42BE-8262-DC3354E94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GPS Module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118979F-1B24-43CA-B5BE-8FCCB5E1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0643" y="1946636"/>
            <a:ext cx="4187952" cy="533401"/>
          </a:xfrm>
        </p:spPr>
        <p:txBody>
          <a:bodyPr>
            <a:normAutofit/>
          </a:bodyPr>
          <a:lstStyle/>
          <a:p>
            <a:r>
              <a:rPr lang="en-US" sz="3200" dirty="0"/>
              <a:t>Specs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F9320478-5FBB-471A-AC20-BC1FE8218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9119" y="2819400"/>
            <a:ext cx="4416552" cy="312420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Ready for use with 3.3 V – 5 V  microcontrollers with 60mA max but typically operates with 45mA. </a:t>
            </a:r>
          </a:p>
          <a:p>
            <a:r>
              <a:rPr lang="en-US" dirty="0"/>
              <a:t>Power and satellite fix LEDs.</a:t>
            </a:r>
          </a:p>
          <a:p>
            <a:r>
              <a:rPr lang="en-US" dirty="0"/>
              <a:t>Navigation update rate: up to 10 Hz.</a:t>
            </a:r>
          </a:p>
          <a:p>
            <a:r>
              <a:rPr lang="en-US" dirty="0"/>
              <a:t>33 tracking and 99 acquisition channels with jamming elimination. </a:t>
            </a:r>
          </a:p>
          <a:p>
            <a:r>
              <a:rPr lang="en-US" dirty="0"/>
              <a:t>Indoor and outdoor multi-path detection and compensation.</a:t>
            </a:r>
          </a:p>
          <a:p>
            <a:r>
              <a:rPr lang="en-US" dirty="0"/>
              <a:t>Speed accuracy: 0.1 meter/second.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D1A7FD-FD3A-45F6-BD18-AF44AC585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951037" y="-1007453"/>
            <a:ext cx="1452716" cy="3962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3B316B-6E2C-4622-AE38-94463BC8C9EF}"/>
              </a:ext>
            </a:extLst>
          </p:cNvPr>
          <p:cNvSpPr/>
          <p:nvPr/>
        </p:nvSpPr>
        <p:spPr>
          <a:xfrm>
            <a:off x="914400" y="2895600"/>
            <a:ext cx="5105400" cy="3467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2880" indent="-182880" defTabSz="914400">
              <a:lnSpc>
                <a:spcPct val="7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</a:pPr>
            <a:r>
              <a:rPr lang="en-US" sz="1900" dirty="0"/>
              <a:t>This is the SIM33EAU GPS Module and can be integrated with multiple boards including the Arduino. </a:t>
            </a:r>
          </a:p>
          <a:p>
            <a:pPr marL="182880" indent="-182880" defTabSz="914400">
              <a:lnSpc>
                <a:spcPct val="7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</a:pPr>
            <a:r>
              <a:rPr lang="en-US" sz="1900" dirty="0"/>
              <a:t>With this module the ACA will be able to read its position on earth.</a:t>
            </a:r>
          </a:p>
          <a:p>
            <a:pPr marL="182880" indent="-182880" defTabSz="914400">
              <a:lnSpc>
                <a:spcPct val="7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</a:pPr>
            <a:r>
              <a:rPr lang="en-US" sz="1900" dirty="0"/>
              <a:t>Highly accurate module that offers location fix, speed, heading, altitude, and atomic date and time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endParaRPr lang="en-US" sz="20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BD7E7E-74F3-4E23-AD5A-9C9FA72B3BC9}"/>
              </a:ext>
            </a:extLst>
          </p:cNvPr>
          <p:cNvSpPr/>
          <p:nvPr/>
        </p:nvSpPr>
        <p:spPr>
          <a:xfrm>
            <a:off x="10885671" y="-121943"/>
            <a:ext cx="1420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Hunter Busa</a:t>
            </a:r>
          </a:p>
        </p:txBody>
      </p:sp>
    </p:spTree>
    <p:extLst>
      <p:ext uri="{BB962C8B-B14F-4D97-AF65-F5344CB8AC3E}">
        <p14:creationId xmlns:p14="http://schemas.microsoft.com/office/powerpoint/2010/main" val="2956212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34903-EF13-42F0-B2F0-835009B6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Magnetometer Compass Board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68BDD-F09C-40AD-A7CF-554C62C21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981200"/>
            <a:ext cx="5715000" cy="4419600"/>
          </a:xfrm>
        </p:spPr>
        <p:txBody>
          <a:bodyPr>
            <a:normAutofit fontScale="25000" lnSpcReduction="20000"/>
          </a:bodyPr>
          <a:lstStyle/>
          <a:p>
            <a:pPr marL="857250" indent="-228600" defTabSz="4572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This is the Triple-axis LSM303 Magnetometer Compass Board that can be integrated with the Arduino.</a:t>
            </a:r>
          </a:p>
          <a:p>
            <a:pPr marL="857250" lvl="1" indent="-228600" defTabSz="4572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Combined with the GPS Module this is how the ACA will become autonomous and follow/lead the user.</a:t>
            </a:r>
          </a:p>
          <a:p>
            <a:pPr marL="857250" indent="-228600" defTabSz="4572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A very easy to use sensor that uses I2C to communicate.</a:t>
            </a:r>
          </a:p>
          <a:p>
            <a:pPr marL="857250" indent="-228600" defTabSz="4572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It’s purpose is to sense magnetic north so we can orient the ACA’s position.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54389-0EF9-4B15-A4F8-1E5F32E6E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34200" y="1905000"/>
            <a:ext cx="5181600" cy="5029200"/>
          </a:xfrm>
        </p:spPr>
        <p:txBody>
          <a:bodyPr>
            <a:normAutofit fontScale="25000" lnSpcReduction="20000"/>
          </a:bodyPr>
          <a:lstStyle/>
          <a:p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Specs</a:t>
            </a:r>
          </a:p>
          <a:p>
            <a:pPr marL="22860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Ready to use with 3V or 5V microcontrollers. </a:t>
            </a:r>
          </a:p>
          <a:p>
            <a:pPr marL="22860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Selectable power mode/resolution for accelerometer and magnetometer.</a:t>
            </a:r>
          </a:p>
          <a:p>
            <a:pPr marL="228600" lvl="1" indent="-2286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board also has an accelerometer to detect which direct is down towards earth but we will not need to use that feature for the ACA.</a:t>
            </a:r>
          </a:p>
          <a:p>
            <a:pPr marL="22860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16-bit data output.</a:t>
            </a:r>
          </a:p>
          <a:p>
            <a:pPr marL="22860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magnetic field channels and 3 acceleration channels. </a:t>
            </a:r>
          </a:p>
          <a:p>
            <a:pPr marL="22860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Programmable interrupt generators for freefall, motion detection and magnetic field detection.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F0BCD2-8B60-40D7-AAA7-C27A1ACDA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142219" y="-15727"/>
            <a:ext cx="1508760" cy="21085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42C867-CA19-41E0-BBC7-7BBBEB3B637F}"/>
              </a:ext>
            </a:extLst>
          </p:cNvPr>
          <p:cNvSpPr/>
          <p:nvPr/>
        </p:nvSpPr>
        <p:spPr>
          <a:xfrm>
            <a:off x="10896599" y="-91020"/>
            <a:ext cx="1420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Hunter Busa</a:t>
            </a:r>
          </a:p>
        </p:txBody>
      </p:sp>
    </p:spTree>
    <p:extLst>
      <p:ext uri="{BB962C8B-B14F-4D97-AF65-F5344CB8AC3E}">
        <p14:creationId xmlns:p14="http://schemas.microsoft.com/office/powerpoint/2010/main" val="1517796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D3AE8F-3310-407B-A626-54CF3D9A8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-405727"/>
            <a:ext cx="91440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System schematic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0C5AAD-2189-40B2-80A7-A9BEA7375AE2}"/>
              </a:ext>
            </a:extLst>
          </p:cNvPr>
          <p:cNvSpPr/>
          <p:nvPr/>
        </p:nvSpPr>
        <p:spPr>
          <a:xfrm>
            <a:off x="685800" y="2590800"/>
            <a:ext cx="5139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FF8B88-3E81-4720-A57C-7143CE0A6EEE}"/>
              </a:ext>
            </a:extLst>
          </p:cNvPr>
          <p:cNvSpPr/>
          <p:nvPr/>
        </p:nvSpPr>
        <p:spPr>
          <a:xfrm>
            <a:off x="6172200" y="228600"/>
            <a:ext cx="1793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ATmega328P-PU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C58671-8F19-4C5B-AEA2-61A8988CDEE2}"/>
              </a:ext>
            </a:extLst>
          </p:cNvPr>
          <p:cNvSpPr/>
          <p:nvPr/>
        </p:nvSpPr>
        <p:spPr>
          <a:xfrm>
            <a:off x="10820400" y="-76200"/>
            <a:ext cx="1506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Amine </a:t>
            </a:r>
            <a:r>
              <a:rPr lang="en-US" b="1" dirty="0" err="1">
                <a:solidFill>
                  <a:schemeClr val="bg1"/>
                </a:solidFill>
              </a:rPr>
              <a:t>Chahli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9D6138F6-C607-4FD3-91EC-E4913C954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990600"/>
            <a:ext cx="11963400" cy="60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94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C3E71F5-2D5D-4432-B80C-DBAFDC372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5255" y="-89774"/>
            <a:ext cx="3124161" cy="1828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Sensors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85BAA1-F41F-4CC5-AB0B-C69EA7B18AC9}"/>
              </a:ext>
            </a:extLst>
          </p:cNvPr>
          <p:cNvSpPr/>
          <p:nvPr/>
        </p:nvSpPr>
        <p:spPr>
          <a:xfrm>
            <a:off x="10820400" y="-89774"/>
            <a:ext cx="1506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Amine </a:t>
            </a:r>
            <a:r>
              <a:rPr lang="en-US" b="1" dirty="0" err="1">
                <a:solidFill>
                  <a:schemeClr val="bg1"/>
                </a:solidFill>
              </a:rPr>
              <a:t>Chahli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5A07DB7-9277-42A6-9B18-A63C24A00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0"/>
            <a:ext cx="10972800" cy="644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7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C3E71F5-2D5D-4432-B80C-DBAFDC372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5255" y="-89774"/>
            <a:ext cx="3124161" cy="1828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Bluetooth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85BAA1-F41F-4CC5-AB0B-C69EA7B18AC9}"/>
              </a:ext>
            </a:extLst>
          </p:cNvPr>
          <p:cNvSpPr/>
          <p:nvPr/>
        </p:nvSpPr>
        <p:spPr>
          <a:xfrm>
            <a:off x="10820400" y="-89774"/>
            <a:ext cx="1506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Amine </a:t>
            </a:r>
            <a:r>
              <a:rPr lang="en-US" b="1" dirty="0" err="1">
                <a:solidFill>
                  <a:schemeClr val="bg1"/>
                </a:solidFill>
              </a:rPr>
              <a:t>Chahli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6A10B624-E808-4183-AB43-95EDE2247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64829"/>
            <a:ext cx="7239000" cy="659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5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C3E71F5-2D5D-4432-B80C-DBAFDC372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7883" y="-89774"/>
            <a:ext cx="3124161" cy="1828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Motor Driver L298N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85BAA1-F41F-4CC5-AB0B-C69EA7B18AC9}"/>
              </a:ext>
            </a:extLst>
          </p:cNvPr>
          <p:cNvSpPr/>
          <p:nvPr/>
        </p:nvSpPr>
        <p:spPr>
          <a:xfrm>
            <a:off x="10820400" y="-89774"/>
            <a:ext cx="1506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Amine </a:t>
            </a:r>
            <a:r>
              <a:rPr lang="en-US" b="1" dirty="0" err="1">
                <a:solidFill>
                  <a:schemeClr val="bg1"/>
                </a:solidFill>
              </a:rPr>
              <a:t>Chahli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FDCBE55-89F7-464D-B52B-784B1AE66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4892"/>
            <a:ext cx="6957663" cy="676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62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8B3AE79A-6B95-44C3-B0A5-80E2F3E60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0358" y="0"/>
            <a:ext cx="465164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4A49FE10-080D-48D7-80FF-9A64D270A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551" y="2054942"/>
            <a:ext cx="4657449" cy="1828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4D1B2C-CAB6-473F-AD16-97C47141F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2194560"/>
            <a:ext cx="4001729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pc="150" dirty="0">
                <a:solidFill>
                  <a:schemeClr val="tx2"/>
                </a:solidFill>
              </a:rPr>
              <a:t>ACA Platform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A9E987-6859-4A62-922F-51B47D50D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4035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6" descr="A picture containing outdoor, sidewalk, sitting, bench&#10;&#10;Description automatically generated">
            <a:extLst>
              <a:ext uri="{FF2B5EF4-FFF2-40B4-BE49-F238E27FC236}">
                <a16:creationId xmlns:a16="http://schemas.microsoft.com/office/drawing/2014/main" id="{C3912310-04CC-405E-AA4A-2DB5AD118F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5" y="901877"/>
            <a:ext cx="6266001" cy="50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27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C3E71F5-2D5D-4432-B80C-DBAFDC372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7883" y="-89774"/>
            <a:ext cx="3124161" cy="1828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GPS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85BAA1-F41F-4CC5-AB0B-C69EA7B18AC9}"/>
              </a:ext>
            </a:extLst>
          </p:cNvPr>
          <p:cNvSpPr/>
          <p:nvPr/>
        </p:nvSpPr>
        <p:spPr>
          <a:xfrm>
            <a:off x="10820400" y="-89774"/>
            <a:ext cx="1506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Amine </a:t>
            </a:r>
            <a:r>
              <a:rPr lang="en-US" b="1" dirty="0" err="1">
                <a:solidFill>
                  <a:schemeClr val="bg1"/>
                </a:solidFill>
              </a:rPr>
              <a:t>Chahli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0BDEED6D-BD79-45B6-93D8-2BB03D744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221" y="228600"/>
            <a:ext cx="7361558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5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C3E71F5-2D5D-4432-B80C-DBAFDC372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7883" y="-89774"/>
            <a:ext cx="3124161" cy="1828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Compass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85BAA1-F41F-4CC5-AB0B-C69EA7B18AC9}"/>
              </a:ext>
            </a:extLst>
          </p:cNvPr>
          <p:cNvSpPr/>
          <p:nvPr/>
        </p:nvSpPr>
        <p:spPr>
          <a:xfrm>
            <a:off x="10820400" y="-89774"/>
            <a:ext cx="1506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Amine </a:t>
            </a:r>
            <a:r>
              <a:rPr lang="en-US" b="1" dirty="0" err="1">
                <a:solidFill>
                  <a:schemeClr val="bg1"/>
                </a:solidFill>
              </a:rPr>
              <a:t>Chahli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865E32B3-8487-49BC-B296-C386DFDEF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996" y="279558"/>
            <a:ext cx="7232007" cy="650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8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8B3AE79A-6B95-44C3-B0A5-80E2F3E60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0358" y="0"/>
            <a:ext cx="465164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4A49FE10-080D-48D7-80FF-9A64D270A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551" y="2054942"/>
            <a:ext cx="4657449" cy="1828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C16E4E-D481-49B5-94BD-1E93BBE18793}"/>
              </a:ext>
            </a:extLst>
          </p:cNvPr>
          <p:cNvSpPr/>
          <p:nvPr/>
        </p:nvSpPr>
        <p:spPr>
          <a:xfrm>
            <a:off x="7865806" y="2194560"/>
            <a:ext cx="4001729" cy="1739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cap="all" spc="15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Printed Circuit  Board</a:t>
            </a: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60A9E987-6859-4A62-922F-51B47D50D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4035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ircuit board&#10;&#10;Description automatically generated">
            <a:extLst>
              <a:ext uri="{FF2B5EF4-FFF2-40B4-BE49-F238E27FC236}">
                <a16:creationId xmlns:a16="http://schemas.microsoft.com/office/drawing/2014/main" id="{8D2DE57B-CCA7-4FD9-B996-074C9B376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381001"/>
            <a:ext cx="7465140" cy="5518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B44EDB-7A11-4931-ADFF-73AC5AA0348A}"/>
              </a:ext>
            </a:extLst>
          </p:cNvPr>
          <p:cNvSpPr/>
          <p:nvPr/>
        </p:nvSpPr>
        <p:spPr>
          <a:xfrm>
            <a:off x="10600741" y="-76200"/>
            <a:ext cx="1506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Amine </a:t>
            </a:r>
            <a:r>
              <a:rPr lang="en-US" b="1" dirty="0" err="1">
                <a:solidFill>
                  <a:schemeClr val="bg1"/>
                </a:solidFill>
              </a:rPr>
              <a:t>Chahli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311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22291-618D-47A6-A57D-5515F0F4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Wheels Comparison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B35DB2A-6E49-4C0C-80DB-0822A55AC9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7520526"/>
              </p:ext>
            </p:extLst>
          </p:nvPr>
        </p:nvGraphicFramePr>
        <p:xfrm>
          <a:off x="1676400" y="1219200"/>
          <a:ext cx="9067800" cy="481773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47111">
                  <a:extLst>
                    <a:ext uri="{9D8B030D-6E8A-4147-A177-3AD203B41FA5}">
                      <a16:colId xmlns:a16="http://schemas.microsoft.com/office/drawing/2014/main" val="1350813840"/>
                    </a:ext>
                  </a:extLst>
                </a:gridCol>
                <a:gridCol w="2262003">
                  <a:extLst>
                    <a:ext uri="{9D8B030D-6E8A-4147-A177-3AD203B41FA5}">
                      <a16:colId xmlns:a16="http://schemas.microsoft.com/office/drawing/2014/main" val="2224184765"/>
                    </a:ext>
                  </a:extLst>
                </a:gridCol>
                <a:gridCol w="2239382">
                  <a:extLst>
                    <a:ext uri="{9D8B030D-6E8A-4147-A177-3AD203B41FA5}">
                      <a16:colId xmlns:a16="http://schemas.microsoft.com/office/drawing/2014/main" val="2675711239"/>
                    </a:ext>
                  </a:extLst>
                </a:gridCol>
                <a:gridCol w="2519304">
                  <a:extLst>
                    <a:ext uri="{9D8B030D-6E8A-4147-A177-3AD203B41FA5}">
                      <a16:colId xmlns:a16="http://schemas.microsoft.com/office/drawing/2014/main" val="266008840"/>
                    </a:ext>
                  </a:extLst>
                </a:gridCol>
              </a:tblGrid>
              <a:tr h="584706">
                <a:tc>
                  <a:txBody>
                    <a:bodyPr/>
                    <a:lstStyle/>
                    <a:p>
                      <a:r>
                        <a:rPr lang="en-US" dirty="0"/>
                        <a:t>Brands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Nexus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Banebots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Andy Mark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628257"/>
                  </a:ext>
                </a:extLst>
              </a:tr>
              <a:tr h="584706">
                <a:tc>
                  <a:txBody>
                    <a:bodyPr/>
                    <a:lstStyle/>
                    <a:p>
                      <a:r>
                        <a:rPr lang="en-US" dirty="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Clear 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HiGrip</a:t>
                      </a:r>
                      <a:r>
                        <a:rPr lang="en-US" dirty="0"/>
                        <a:t> Wheel Rev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534561"/>
                  </a:ext>
                </a:extLst>
              </a:tr>
              <a:tr h="584706">
                <a:tc>
                  <a:txBody>
                    <a:bodyPr/>
                    <a:lstStyle/>
                    <a:p>
                      <a:r>
                        <a:rPr lang="en-US" dirty="0"/>
                        <a:t>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5.7 inches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inches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 inches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266322"/>
                  </a:ext>
                </a:extLst>
              </a:tr>
              <a:tr h="584706">
                <a:tc>
                  <a:txBody>
                    <a:bodyPr/>
                    <a:lstStyle/>
                    <a:p>
                      <a:r>
                        <a:rPr lang="en-US" dirty="0"/>
                        <a:t>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1.18 inches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1.25 inches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inch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7307287"/>
                  </a:ext>
                </a:extLst>
              </a:tr>
              <a:tr h="732804">
                <a:tc>
                  <a:txBody>
                    <a:bodyPr/>
                    <a:lstStyle/>
                    <a:p>
                      <a:r>
                        <a:rPr lang="en-US" dirty="0"/>
                        <a:t>Tread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Polyurethane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Thermoplastic rubber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Thermoplastic Polyurethane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6513796"/>
                  </a:ext>
                </a:extLst>
              </a:tr>
              <a:tr h="576697">
                <a:tc>
                  <a:txBody>
                    <a:bodyPr/>
                    <a:lstStyle/>
                    <a:p>
                      <a:r>
                        <a:rPr lang="en-US" dirty="0"/>
                        <a:t>Tread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 Tread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91678"/>
                  </a:ext>
                </a:extLst>
              </a:tr>
              <a:tr h="584706">
                <a:tc>
                  <a:txBody>
                    <a:bodyPr/>
                    <a:lstStyle/>
                    <a:p>
                      <a:r>
                        <a:rPr lang="en-US" dirty="0"/>
                        <a:t>Load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110 </a:t>
                      </a:r>
                      <a:r>
                        <a:rPr lang="en-US" dirty="0" err="1"/>
                        <a:t>lbs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 </a:t>
                      </a:r>
                      <a:r>
                        <a:rPr lang="en-US" dirty="0" err="1"/>
                        <a:t>lbs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 </a:t>
                      </a:r>
                      <a:r>
                        <a:rPr lang="en-US" dirty="0" err="1"/>
                        <a:t>lbs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921373"/>
                  </a:ext>
                </a:extLst>
              </a:tr>
              <a:tr h="584706">
                <a:tc>
                  <a:txBody>
                    <a:bodyPr/>
                    <a:lstStyle/>
                    <a:p>
                      <a:r>
                        <a:rPr lang="en-US" dirty="0"/>
                        <a:t>Price 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$9.04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69810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8C0296A-4A30-4FE0-BE93-CB46AE7F7F72}"/>
              </a:ext>
            </a:extLst>
          </p:cNvPr>
          <p:cNvSpPr/>
          <p:nvPr/>
        </p:nvSpPr>
        <p:spPr>
          <a:xfrm>
            <a:off x="10591800" y="-87445"/>
            <a:ext cx="1703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Richard Garces </a:t>
            </a:r>
          </a:p>
        </p:txBody>
      </p:sp>
    </p:spTree>
    <p:extLst>
      <p:ext uri="{BB962C8B-B14F-4D97-AF65-F5344CB8AC3E}">
        <p14:creationId xmlns:p14="http://schemas.microsoft.com/office/powerpoint/2010/main" val="20996569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48F39-5DFA-40AD-B9D6-28533A101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7048" y="533400"/>
            <a:ext cx="4343400" cy="1295400"/>
          </a:xfrm>
        </p:spPr>
        <p:txBody>
          <a:bodyPr>
            <a:normAutofit/>
          </a:bodyPr>
          <a:lstStyle/>
          <a:p>
            <a:r>
              <a:rPr lang="en-US" dirty="0"/>
              <a:t>Wheel</a:t>
            </a:r>
          </a:p>
          <a:p>
            <a:r>
              <a:rPr lang="en-US" dirty="0" err="1"/>
              <a:t>AndyMark</a:t>
            </a:r>
            <a:r>
              <a:rPr lang="en-US" dirty="0"/>
              <a:t> 6" </a:t>
            </a:r>
            <a:r>
              <a:rPr lang="en-US" dirty="0" err="1"/>
              <a:t>HiGrip</a:t>
            </a:r>
            <a:r>
              <a:rPr lang="en-US" dirty="0"/>
              <a:t> Rubber Wheel</a:t>
            </a:r>
          </a:p>
          <a:p>
            <a:endParaRPr lang="en-US" dirty="0"/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BAE7F03B-92CC-41A8-8A1A-48287935B7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76400" y="1447800"/>
            <a:ext cx="4114800" cy="2817431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4588285-BFF6-4A4F-891A-C79C5631FE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666875" y="4430713"/>
            <a:ext cx="4343400" cy="1970087"/>
          </a:xfrm>
        </p:spPr>
        <p:txBody>
          <a:bodyPr>
            <a:norm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Diameter gives clearance for clamps for the motors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High quality wheel provides durability on multiple terrains </a:t>
            </a:r>
          </a:p>
        </p:txBody>
      </p:sp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334CF841-FE56-4DC7-BB97-3B546F08559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858000" y="1447800"/>
            <a:ext cx="3886200" cy="2691116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5CB092F-0FB3-427A-99E2-5B80540F67B9}"/>
              </a:ext>
            </a:extLst>
          </p:cNvPr>
          <p:cNvSpPr txBox="1">
            <a:spLocks/>
          </p:cNvSpPr>
          <p:nvPr/>
        </p:nvSpPr>
        <p:spPr>
          <a:xfrm>
            <a:off x="6480048" y="609600"/>
            <a:ext cx="4343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None/>
              <a:defRPr sz="2000" b="1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800" b="1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Hub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FC4EC4-7965-46AB-BBAC-2DA20BD9E9D0}"/>
              </a:ext>
            </a:extLst>
          </p:cNvPr>
          <p:cNvSpPr/>
          <p:nvPr/>
        </p:nvSpPr>
        <p:spPr>
          <a:xfrm>
            <a:off x="6902196" y="48768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6mm Set Screw Hub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Fits the Motor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B9D90B-74CA-48AB-8A25-B2BC184802BB}"/>
              </a:ext>
            </a:extLst>
          </p:cNvPr>
          <p:cNvSpPr/>
          <p:nvPr/>
        </p:nvSpPr>
        <p:spPr>
          <a:xfrm>
            <a:off x="10515600" y="-76200"/>
            <a:ext cx="1703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Richard Garces </a:t>
            </a:r>
          </a:p>
        </p:txBody>
      </p:sp>
    </p:spTree>
    <p:extLst>
      <p:ext uri="{BB962C8B-B14F-4D97-AF65-F5344CB8AC3E}">
        <p14:creationId xmlns:p14="http://schemas.microsoft.com/office/powerpoint/2010/main" val="1799848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E0F5E8-11B8-4036-B8A6-3C45F2C46AE5}"/>
              </a:ext>
            </a:extLst>
          </p:cNvPr>
          <p:cNvSpPr/>
          <p:nvPr/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Rotating/Caster Wheel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51F5CA-9E4D-4715-8C05-D06FF9C1A482}"/>
              </a:ext>
            </a:extLst>
          </p:cNvPr>
          <p:cNvSpPr/>
          <p:nvPr/>
        </p:nvSpPr>
        <p:spPr>
          <a:xfrm>
            <a:off x="1524000" y="1825625"/>
            <a:ext cx="4343400" cy="427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</a:schemeClr>
                </a:solidFill>
              </a:rPr>
              <a:t>Allows for better mobility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endParaRPr lang="en-US" sz="2000">
              <a:solidFill>
                <a:schemeClr val="tx1">
                  <a:lumMod val="8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</a:schemeClr>
                </a:solidFill>
              </a:rPr>
              <a:t>Better for turning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endParaRPr lang="en-US" sz="2000">
              <a:solidFill>
                <a:schemeClr val="tx1">
                  <a:lumMod val="8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</a:schemeClr>
                </a:solidFill>
              </a:rPr>
              <a:t>Better for budget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endParaRPr lang="en-US" sz="2000">
              <a:solidFill>
                <a:schemeClr val="tx1">
                  <a:lumMod val="8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</a:schemeClr>
                </a:solidFill>
              </a:rPr>
              <a:t>Eliminates need for more motors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endParaRPr lang="en-US" sz="2000">
              <a:solidFill>
                <a:schemeClr val="tx1">
                  <a:lumMod val="8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</a:schemeClr>
                </a:solidFill>
              </a:rPr>
              <a:t>No coding needed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9D70F5-E563-4719-9A47-DA4B29D72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729" y="1825625"/>
            <a:ext cx="3219271" cy="3798551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9EC67D-FDD8-4869-A610-A53F0D4C892C}"/>
              </a:ext>
            </a:extLst>
          </p:cNvPr>
          <p:cNvSpPr/>
          <p:nvPr/>
        </p:nvSpPr>
        <p:spPr>
          <a:xfrm>
            <a:off x="10668000" y="-76200"/>
            <a:ext cx="1703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Richard Garces </a:t>
            </a:r>
          </a:p>
        </p:txBody>
      </p:sp>
    </p:spTree>
    <p:extLst>
      <p:ext uri="{BB962C8B-B14F-4D97-AF65-F5344CB8AC3E}">
        <p14:creationId xmlns:p14="http://schemas.microsoft.com/office/powerpoint/2010/main" val="14725070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11278225" cy="990600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                </a:t>
            </a:r>
            <a:br>
              <a:rPr lang="en-US" dirty="0"/>
            </a:br>
            <a:endParaRPr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053D7C0-5861-4FBF-BF70-46E7DAAF5D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4470568"/>
              </p:ext>
            </p:extLst>
          </p:nvPr>
        </p:nvGraphicFramePr>
        <p:xfrm>
          <a:off x="990601" y="228600"/>
          <a:ext cx="10896600" cy="6663080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765591">
                  <a:extLst>
                    <a:ext uri="{9D8B030D-6E8A-4147-A177-3AD203B41FA5}">
                      <a16:colId xmlns:a16="http://schemas.microsoft.com/office/drawing/2014/main" val="386274966"/>
                    </a:ext>
                  </a:extLst>
                </a:gridCol>
                <a:gridCol w="1873097">
                  <a:extLst>
                    <a:ext uri="{9D8B030D-6E8A-4147-A177-3AD203B41FA5}">
                      <a16:colId xmlns:a16="http://schemas.microsoft.com/office/drawing/2014/main" val="2738076472"/>
                    </a:ext>
                  </a:extLst>
                </a:gridCol>
                <a:gridCol w="2479992">
                  <a:extLst>
                    <a:ext uri="{9D8B030D-6E8A-4147-A177-3AD203B41FA5}">
                      <a16:colId xmlns:a16="http://schemas.microsoft.com/office/drawing/2014/main" val="1656972866"/>
                    </a:ext>
                  </a:extLst>
                </a:gridCol>
                <a:gridCol w="1120154">
                  <a:extLst>
                    <a:ext uri="{9D8B030D-6E8A-4147-A177-3AD203B41FA5}">
                      <a16:colId xmlns:a16="http://schemas.microsoft.com/office/drawing/2014/main" val="3409709385"/>
                    </a:ext>
                  </a:extLst>
                </a:gridCol>
                <a:gridCol w="1120154">
                  <a:extLst>
                    <a:ext uri="{9D8B030D-6E8A-4147-A177-3AD203B41FA5}">
                      <a16:colId xmlns:a16="http://schemas.microsoft.com/office/drawing/2014/main" val="3429034687"/>
                    </a:ext>
                  </a:extLst>
                </a:gridCol>
                <a:gridCol w="1423948">
                  <a:extLst>
                    <a:ext uri="{9D8B030D-6E8A-4147-A177-3AD203B41FA5}">
                      <a16:colId xmlns:a16="http://schemas.microsoft.com/office/drawing/2014/main" val="3191756581"/>
                    </a:ext>
                  </a:extLst>
                </a:gridCol>
                <a:gridCol w="2113664">
                  <a:extLst>
                    <a:ext uri="{9D8B030D-6E8A-4147-A177-3AD203B41FA5}">
                      <a16:colId xmlns:a16="http://schemas.microsoft.com/office/drawing/2014/main" val="3199225210"/>
                    </a:ext>
                  </a:extLst>
                </a:gridCol>
              </a:tblGrid>
              <a:tr h="272344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 err="1">
                          <a:effectLst/>
                        </a:rPr>
                        <a:t>FFinaninancial</a:t>
                      </a:r>
                      <a:r>
                        <a:rPr lang="en-US" sz="1500" u="none" strike="noStrike" dirty="0">
                          <a:effectLst/>
                        </a:rPr>
                        <a:t> Plan 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00228"/>
                  </a:ext>
                </a:extLst>
              </a:tr>
              <a:tr h="27234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Sr #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Components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Discription/ Model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Amount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Quantity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Total Amount in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Remarks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091963"/>
                  </a:ext>
                </a:extLst>
              </a:tr>
              <a:tr h="2723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 in USD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 USD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118382"/>
                  </a:ext>
                </a:extLst>
              </a:tr>
              <a:tr h="26825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Base Model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Assembly </a:t>
                      </a:r>
                      <a:endParaRPr lang="en-US" sz="14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$40.00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$40.00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Wood, Nut/</a:t>
                      </a:r>
                      <a:r>
                        <a:rPr lang="en-US" sz="1400" u="none" strike="noStrike" dirty="0" err="1">
                          <a:effectLst/>
                        </a:rPr>
                        <a:t>Bolt,Glue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639713"/>
                  </a:ext>
                </a:extLst>
              </a:tr>
              <a:tr h="26825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Battery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24 V</a:t>
                      </a:r>
                      <a:endParaRPr lang="en-US" sz="14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$34.55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$34.55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DC Power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316425"/>
                  </a:ext>
                </a:extLst>
              </a:tr>
              <a:tr h="26825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PCB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Printed Circuit Board</a:t>
                      </a:r>
                      <a:endParaRPr lang="en-US" sz="14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$40.00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$80.00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From China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853368"/>
                  </a:ext>
                </a:extLst>
              </a:tr>
              <a:tr h="435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Voltage Regulator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DC Voltage Regulator Buck Converter </a:t>
                      </a:r>
                      <a:endParaRPr lang="en-US" sz="1400" b="0" i="0" u="none" strike="noStrike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$12.90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$12.90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13101"/>
                  </a:ext>
                </a:extLst>
              </a:tr>
              <a:tr h="26825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Tire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4" Revolving tire </a:t>
                      </a:r>
                      <a:endParaRPr lang="en-US" sz="14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$4.99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$4.99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795159"/>
                  </a:ext>
                </a:extLst>
              </a:tr>
              <a:tr h="26825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Tires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6" Heavy Duty </a:t>
                      </a:r>
                      <a:endParaRPr lang="en-US" sz="1400" b="0" i="0" u="none" strike="noStrike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$12.00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$24.00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with 2 D hubs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131191"/>
                  </a:ext>
                </a:extLst>
              </a:tr>
              <a:tr h="435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Ultrasonic Sensor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Ultrasonic Ranging Module HC-SR04</a:t>
                      </a:r>
                      <a:endParaRPr lang="en-US" sz="14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$1.95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$7.80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74944"/>
                  </a:ext>
                </a:extLst>
              </a:tr>
              <a:tr h="26825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LCD Display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1602A</a:t>
                      </a:r>
                      <a:endParaRPr lang="en-US" sz="1400" b="0" i="0" u="none" strike="noStrike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$2.56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$2.56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139371"/>
                  </a:ext>
                </a:extLst>
              </a:tr>
              <a:tr h="26825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Microcontroller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</a:rPr>
                        <a:t>Audrino</a:t>
                      </a:r>
                      <a:endParaRPr lang="en-US" sz="1400" b="0" i="0" u="none" strike="noStrike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$22.00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$22.00 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Audrino Uno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825585"/>
                  </a:ext>
                </a:extLst>
              </a:tr>
              <a:tr h="26825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GPS Module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Navigation System</a:t>
                      </a:r>
                      <a:endParaRPr lang="en-US" sz="14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$30.00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$30.00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873604"/>
                  </a:ext>
                </a:extLst>
              </a:tr>
              <a:tr h="26825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Resistors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Different values</a:t>
                      </a:r>
                      <a:endParaRPr lang="en-US" sz="1400" b="0" i="0" u="none" strike="noStrike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0.1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50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$5.00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Bulk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732093"/>
                  </a:ext>
                </a:extLst>
              </a:tr>
              <a:tr h="26825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Capacitors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Different values</a:t>
                      </a:r>
                      <a:endParaRPr lang="en-US" sz="14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0.1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$2.50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908049"/>
                  </a:ext>
                </a:extLst>
              </a:tr>
              <a:tr h="26825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Bluetooth Module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Blutooth </a:t>
                      </a:r>
                      <a:endParaRPr lang="en-US" sz="14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$7.99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$7.99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263957"/>
                  </a:ext>
                </a:extLst>
              </a:tr>
              <a:tr h="26825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Compass Module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Direction </a:t>
                      </a:r>
                      <a:endParaRPr lang="en-US" sz="14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$15.00 </a:t>
                      </a:r>
                      <a:endParaRPr lang="en-US" sz="14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$15.00 </a:t>
                      </a:r>
                      <a:endParaRPr lang="en-US" sz="14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563026"/>
                  </a:ext>
                </a:extLst>
              </a:tr>
              <a:tr h="4356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Motor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High Speed DC Motor 6-24 Volt DC</a:t>
                      </a:r>
                      <a:endParaRPr lang="en-US" sz="14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$6.95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$13.90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Johnson Electric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887762"/>
                  </a:ext>
                </a:extLst>
              </a:tr>
              <a:tr h="26825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Motor Driver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L298N</a:t>
                      </a:r>
                      <a:endParaRPr lang="en-US" sz="14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$5.99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$5.99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H-Bridge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001249"/>
                  </a:ext>
                </a:extLst>
              </a:tr>
              <a:tr h="26825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Motor Mount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Mount </a:t>
                      </a:r>
                      <a:endParaRPr lang="en-US" sz="14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$3.00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$6.00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Includeing</a:t>
                      </a:r>
                      <a:r>
                        <a:rPr lang="en-US" sz="1400" u="none" strike="noStrike" dirty="0">
                          <a:effectLst/>
                        </a:rPr>
                        <a:t> nuts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134675"/>
                  </a:ext>
                </a:extLst>
              </a:tr>
              <a:tr h="26825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Battery Charger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$2.00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286114"/>
                  </a:ext>
                </a:extLst>
              </a:tr>
              <a:tr h="26825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Wire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20 Feet </a:t>
                      </a:r>
                      <a:endParaRPr lang="en-US" sz="14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$8.95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$8.95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697999"/>
                  </a:ext>
                </a:extLst>
              </a:tr>
              <a:tr h="247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Total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$326.13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11177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A358565-2557-4CA0-B7F2-D7281661B55F}"/>
              </a:ext>
            </a:extLst>
          </p:cNvPr>
          <p:cNvSpPr/>
          <p:nvPr/>
        </p:nvSpPr>
        <p:spPr>
          <a:xfrm>
            <a:off x="10242929" y="-76200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Muhammad Khan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36415D-D5F2-4C72-9DA7-271E8CE0C939}"/>
              </a:ext>
            </a:extLst>
          </p:cNvPr>
          <p:cNvSpPr/>
          <p:nvPr/>
        </p:nvSpPr>
        <p:spPr>
          <a:xfrm>
            <a:off x="152400" y="1676400"/>
            <a:ext cx="678391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b="1" dirty="0">
                <a:solidFill>
                  <a:schemeClr val="bg1"/>
                </a:solidFill>
              </a:rPr>
              <a:t>B</a:t>
            </a:r>
          </a:p>
          <a:p>
            <a:r>
              <a:rPr lang="en-US" sz="5500" b="1" dirty="0">
                <a:solidFill>
                  <a:schemeClr val="bg1"/>
                </a:solidFill>
              </a:rPr>
              <a:t>U</a:t>
            </a:r>
          </a:p>
          <a:p>
            <a:r>
              <a:rPr lang="en-US" sz="5500" b="1" dirty="0">
                <a:solidFill>
                  <a:schemeClr val="bg1"/>
                </a:solidFill>
              </a:rPr>
              <a:t>D</a:t>
            </a:r>
          </a:p>
          <a:p>
            <a:r>
              <a:rPr lang="en-US" sz="5500" b="1" dirty="0">
                <a:solidFill>
                  <a:schemeClr val="bg1"/>
                </a:solidFill>
              </a:rPr>
              <a:t>G</a:t>
            </a:r>
          </a:p>
          <a:p>
            <a:r>
              <a:rPr lang="en-US" sz="5500" b="1" dirty="0">
                <a:solidFill>
                  <a:schemeClr val="bg1"/>
                </a:solidFill>
              </a:rPr>
              <a:t>E</a:t>
            </a:r>
          </a:p>
          <a:p>
            <a:r>
              <a:rPr lang="en-US" sz="5500" b="1" dirty="0">
                <a:solidFill>
                  <a:schemeClr val="bg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2325601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7260A-DA4E-4D80-B388-CCE8228C9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Work Distribution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07984F7-B57E-4B49-B81B-162C2A6746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00309"/>
              </p:ext>
            </p:extLst>
          </p:nvPr>
        </p:nvGraphicFramePr>
        <p:xfrm>
          <a:off x="1711925" y="1828800"/>
          <a:ext cx="8768151" cy="4267200"/>
        </p:xfrm>
        <a:graphic>
          <a:graphicData uri="http://schemas.openxmlformats.org/drawingml/2006/table">
            <a:tbl>
              <a:tblPr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3630263">
                  <a:extLst>
                    <a:ext uri="{9D8B030D-6E8A-4147-A177-3AD203B41FA5}">
                      <a16:colId xmlns:a16="http://schemas.microsoft.com/office/drawing/2014/main" val="775629627"/>
                    </a:ext>
                  </a:extLst>
                </a:gridCol>
                <a:gridCol w="2424274">
                  <a:extLst>
                    <a:ext uri="{9D8B030D-6E8A-4147-A177-3AD203B41FA5}">
                      <a16:colId xmlns:a16="http://schemas.microsoft.com/office/drawing/2014/main" val="3028181397"/>
                    </a:ext>
                  </a:extLst>
                </a:gridCol>
                <a:gridCol w="2713614">
                  <a:extLst>
                    <a:ext uri="{9D8B030D-6E8A-4147-A177-3AD203B41FA5}">
                      <a16:colId xmlns:a16="http://schemas.microsoft.com/office/drawing/2014/main" val="3317908566"/>
                    </a:ext>
                  </a:extLst>
                </a:gridCol>
              </a:tblGrid>
              <a:tr h="764608">
                <a:tc>
                  <a:txBody>
                    <a:bodyPr/>
                    <a:lstStyle/>
                    <a:p>
                      <a:pPr algn="l" fontAlgn="b"/>
                      <a:r>
                        <a:rPr lang="en-US" sz="350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Assignment</a:t>
                      </a:r>
                      <a:endParaRPr lang="en-US" sz="3500" b="1" i="0" u="none" strike="noStrike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5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Primary </a:t>
                      </a:r>
                      <a:endParaRPr lang="en-US" sz="35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5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Secondary</a:t>
                      </a:r>
                      <a:endParaRPr lang="en-US" sz="35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217741"/>
                  </a:ext>
                </a:extLst>
              </a:tr>
              <a:tr h="437824"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PCB Design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Amine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Muhammad</a:t>
                      </a:r>
                      <a:endParaRPr lang="en-US" sz="2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732314"/>
                  </a:ext>
                </a:extLst>
              </a:tr>
              <a:tr h="437824"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MicroController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Richard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Amine</a:t>
                      </a:r>
                      <a:endParaRPr lang="en-US" sz="2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911188"/>
                  </a:ext>
                </a:extLst>
              </a:tr>
              <a:tr h="437824"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Battery</a:t>
                      </a:r>
                      <a:endParaRPr lang="en-US" sz="2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Amine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Muhammad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826343"/>
                  </a:ext>
                </a:extLst>
              </a:tr>
              <a:tr h="437824"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Mobile Application / GPS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Hunter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Richard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089193"/>
                  </a:ext>
                </a:extLst>
              </a:tr>
              <a:tr h="437824"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Motor / Driver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Muhammad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Amine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986259"/>
                  </a:ext>
                </a:extLst>
              </a:tr>
              <a:tr h="437824"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Assembly / Platform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Richard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Hunter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816922"/>
                  </a:ext>
                </a:extLst>
              </a:tr>
              <a:tr h="437824"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Sensor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Muhammad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Hunter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184985"/>
                  </a:ext>
                </a:extLst>
              </a:tr>
              <a:tr h="437824"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User interface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Hunter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Richard</a:t>
                      </a:r>
                      <a:endParaRPr lang="en-US" sz="2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6770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08CB243-EF31-4A1C-8F14-DFEF27169A06}"/>
              </a:ext>
            </a:extLst>
          </p:cNvPr>
          <p:cNvSpPr/>
          <p:nvPr/>
        </p:nvSpPr>
        <p:spPr>
          <a:xfrm>
            <a:off x="10287000" y="-79294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Muhammad Khan</a:t>
            </a:r>
          </a:p>
        </p:txBody>
      </p:sp>
    </p:spTree>
    <p:extLst>
      <p:ext uri="{BB962C8B-B14F-4D97-AF65-F5344CB8AC3E}">
        <p14:creationId xmlns:p14="http://schemas.microsoft.com/office/powerpoint/2010/main" val="15451262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C12A-5584-49B0-A7AA-A2DA99BA1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257" y="864911"/>
            <a:ext cx="9031484" cy="3467282"/>
          </a:xfrm>
        </p:spPr>
        <p:txBody>
          <a:bodyPr anchor="b">
            <a:normAutofit/>
          </a:bodyPr>
          <a:lstStyle/>
          <a:p>
            <a:r>
              <a:rPr lang="en-US" sz="80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873881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ACE47-A74E-478B-8F8B-9E0A0293B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Goals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DDAD0-96F2-47B5-A77E-319316706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905000"/>
            <a:ext cx="10058400" cy="5029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One of our goals is to have the Autonomous Carrier Assistant follow the user autonomously.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The ACA will be able to autonomously lead the user to the  Waypoints.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Joystick is optional when GPS connectivity is low.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The ACA should provide convenience for the user by carrying their items.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An easy to use mobile app will be implemented to control the ACA by the user.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01A763-1802-4E2C-A920-B47F48D46300}"/>
              </a:ext>
            </a:extLst>
          </p:cNvPr>
          <p:cNvSpPr/>
          <p:nvPr/>
        </p:nvSpPr>
        <p:spPr>
          <a:xfrm>
            <a:off x="10771418" y="-76200"/>
            <a:ext cx="1420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Hunter Busa</a:t>
            </a:r>
          </a:p>
        </p:txBody>
      </p:sp>
    </p:spTree>
    <p:extLst>
      <p:ext uri="{BB962C8B-B14F-4D97-AF65-F5344CB8AC3E}">
        <p14:creationId xmlns:p14="http://schemas.microsoft.com/office/powerpoint/2010/main" val="271030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F918AF-6666-4671-9CF1-475D78B63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76667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Specification/Requirements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66630FA3-12F9-422F-B96A-ED328F84F8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9498721"/>
              </p:ext>
            </p:extLst>
          </p:nvPr>
        </p:nvGraphicFramePr>
        <p:xfrm>
          <a:off x="304800" y="1828801"/>
          <a:ext cx="11582400" cy="5029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0800">
                  <a:extLst>
                    <a:ext uri="{9D8B030D-6E8A-4147-A177-3AD203B41FA5}">
                      <a16:colId xmlns:a16="http://schemas.microsoft.com/office/drawing/2014/main" val="2986983117"/>
                    </a:ext>
                  </a:extLst>
                </a:gridCol>
                <a:gridCol w="4364384">
                  <a:extLst>
                    <a:ext uri="{9D8B030D-6E8A-4147-A177-3AD203B41FA5}">
                      <a16:colId xmlns:a16="http://schemas.microsoft.com/office/drawing/2014/main" val="2120246914"/>
                    </a:ext>
                  </a:extLst>
                </a:gridCol>
                <a:gridCol w="3357216">
                  <a:extLst>
                    <a:ext uri="{9D8B030D-6E8A-4147-A177-3AD203B41FA5}">
                      <a16:colId xmlns:a16="http://schemas.microsoft.com/office/drawing/2014/main" val="47157255"/>
                    </a:ext>
                  </a:extLst>
                </a:gridCol>
              </a:tblGrid>
              <a:tr h="59541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Specification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Requirement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Target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160497"/>
                  </a:ext>
                </a:extLst>
              </a:tr>
              <a:tr h="620148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Collision detection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Detect objects and redirect or stop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2-4ft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008139"/>
                  </a:ext>
                </a:extLst>
              </a:tr>
              <a:tr h="720101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Follow consumer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Follow consumer at a consistent distance 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2-5 ft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138704"/>
                  </a:ext>
                </a:extLst>
              </a:tr>
              <a:tr h="720101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Lead Consumer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Go to Designated Way-Point </a:t>
                      </a:r>
                    </a:p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To get with in 5-10 feet  to the way-point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331221"/>
                  </a:ext>
                </a:extLst>
              </a:tr>
              <a:tr h="1033189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Joystick Controller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Joystick can also be used to drive the ACA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Go Anywhere you want to with out GPS connectivity or transmission errors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148848"/>
                  </a:ext>
                </a:extLst>
              </a:tr>
              <a:tr h="720101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Battery Power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Provide enough battery life to complete consumers needs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Up to </a:t>
                      </a: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3 hrs.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885309"/>
                  </a:ext>
                </a:extLst>
              </a:tr>
              <a:tr h="620148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Mobile App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Connect to a mobile device quickly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Max 15 secs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511478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0CAE9F2-9BF1-481D-8F3D-1BB8A21566D6}"/>
              </a:ext>
            </a:extLst>
          </p:cNvPr>
          <p:cNvSpPr/>
          <p:nvPr/>
        </p:nvSpPr>
        <p:spPr>
          <a:xfrm>
            <a:off x="10578353" y="-76200"/>
            <a:ext cx="1703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Richard Garces </a:t>
            </a:r>
          </a:p>
        </p:txBody>
      </p:sp>
    </p:spTree>
    <p:extLst>
      <p:ext uri="{BB962C8B-B14F-4D97-AF65-F5344CB8AC3E}">
        <p14:creationId xmlns:p14="http://schemas.microsoft.com/office/powerpoint/2010/main" val="2664907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B3AE79A-6B95-44C3-B0A5-80E2F3E60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0358" y="0"/>
            <a:ext cx="465164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A49FE10-080D-48D7-80FF-9A64D270A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551" y="2054942"/>
            <a:ext cx="4657449" cy="1828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3CEBD7-0E76-4DBA-A022-B78C21ED9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2194560"/>
            <a:ext cx="4001729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BLYNK Mobile Application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0A9E987-6859-4A62-922F-51B47D50D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4035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00AFF3C2-C4EE-4035-8D9B-2505D4ADA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5" y="1285669"/>
            <a:ext cx="6266001" cy="424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42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3200"/>
            <a:ext cx="10515600" cy="1676400"/>
          </a:xfrm>
        </p:spPr>
        <p:txBody>
          <a:bodyPr>
            <a:noAutofit/>
          </a:bodyPr>
          <a:lstStyle/>
          <a:p>
            <a:r>
              <a:rPr lang="en-US" sz="10000" dirty="0">
                <a:solidFill>
                  <a:schemeClr val="tx1"/>
                </a:solidFill>
              </a:rPr>
              <a:t>Components</a:t>
            </a:r>
            <a:br>
              <a:rPr lang="en-US" sz="10000" dirty="0"/>
            </a:br>
            <a:endParaRPr sz="10000" dirty="0"/>
          </a:p>
        </p:txBody>
      </p:sp>
    </p:spTree>
    <p:extLst>
      <p:ext uri="{BB962C8B-B14F-4D97-AF65-F5344CB8AC3E}">
        <p14:creationId xmlns:p14="http://schemas.microsoft.com/office/powerpoint/2010/main" val="3444435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CAAB84-3AE2-4FCC-B53A-1765D4350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Micro-controller Options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2BA458-055D-4208-A0D9-A255952A1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828800"/>
            <a:ext cx="2819400" cy="2396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3FB345-8AE6-4649-B341-B7DBFE4A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4638675"/>
            <a:ext cx="5048250" cy="1762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D6B3B-C79B-487B-A373-1D03C0B45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1828800"/>
            <a:ext cx="2831242" cy="4648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EE09E5-DB98-4280-BD7C-853CE5618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366712" y="3105150"/>
            <a:ext cx="3933825" cy="18383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436910-B7BE-43E4-AF81-FE0A247F1054}"/>
              </a:ext>
            </a:extLst>
          </p:cNvPr>
          <p:cNvSpPr/>
          <p:nvPr/>
        </p:nvSpPr>
        <p:spPr>
          <a:xfrm>
            <a:off x="10591800" y="-85156"/>
            <a:ext cx="1703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Richard Garces </a:t>
            </a:r>
          </a:p>
        </p:txBody>
      </p:sp>
    </p:spTree>
    <p:extLst>
      <p:ext uri="{BB962C8B-B14F-4D97-AF65-F5344CB8AC3E}">
        <p14:creationId xmlns:p14="http://schemas.microsoft.com/office/powerpoint/2010/main" val="53630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3D9E2-230B-457D-851E-3B97C8CA7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Micro-controller  Comparison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05925FB-5BA5-4BC8-BC44-C327D2732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593971"/>
              </p:ext>
            </p:extLst>
          </p:nvPr>
        </p:nvGraphicFramePr>
        <p:xfrm>
          <a:off x="381000" y="2024964"/>
          <a:ext cx="11506200" cy="4680638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2734406">
                  <a:extLst>
                    <a:ext uri="{9D8B030D-6E8A-4147-A177-3AD203B41FA5}">
                      <a16:colId xmlns:a16="http://schemas.microsoft.com/office/drawing/2014/main" val="440774133"/>
                    </a:ext>
                  </a:extLst>
                </a:gridCol>
                <a:gridCol w="2131671">
                  <a:extLst>
                    <a:ext uri="{9D8B030D-6E8A-4147-A177-3AD203B41FA5}">
                      <a16:colId xmlns:a16="http://schemas.microsoft.com/office/drawing/2014/main" val="3672825380"/>
                    </a:ext>
                  </a:extLst>
                </a:gridCol>
                <a:gridCol w="2517066">
                  <a:extLst>
                    <a:ext uri="{9D8B030D-6E8A-4147-A177-3AD203B41FA5}">
                      <a16:colId xmlns:a16="http://schemas.microsoft.com/office/drawing/2014/main" val="3900675638"/>
                    </a:ext>
                  </a:extLst>
                </a:gridCol>
                <a:gridCol w="2397124">
                  <a:extLst>
                    <a:ext uri="{9D8B030D-6E8A-4147-A177-3AD203B41FA5}">
                      <a16:colId xmlns:a16="http://schemas.microsoft.com/office/drawing/2014/main" val="2204314434"/>
                    </a:ext>
                  </a:extLst>
                </a:gridCol>
                <a:gridCol w="1725933">
                  <a:extLst>
                    <a:ext uri="{9D8B030D-6E8A-4147-A177-3AD203B41FA5}">
                      <a16:colId xmlns:a16="http://schemas.microsoft.com/office/drawing/2014/main" val="1125893940"/>
                    </a:ext>
                  </a:extLst>
                </a:gridCol>
              </a:tblGrid>
              <a:tr h="970196">
                <a:tc>
                  <a:txBody>
                    <a:bodyPr/>
                    <a:lstStyle/>
                    <a:p>
                      <a:r>
                        <a:rPr lang="en-US" sz="1600" b="0" cap="all" spc="150">
                          <a:solidFill>
                            <a:schemeClr val="lt1"/>
                          </a:solidFill>
                        </a:rPr>
                        <a:t>Development board</a:t>
                      </a:r>
                    </a:p>
                  </a:txBody>
                  <a:tcPr marL="137950" marR="137950" marT="137950" marB="13795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cap="all" spc="150">
                          <a:solidFill>
                            <a:schemeClr val="lt1"/>
                          </a:solidFill>
                        </a:rPr>
                        <a:t>Arduino uno Rev 3</a:t>
                      </a:r>
                    </a:p>
                  </a:txBody>
                  <a:tcPr marL="137950" marR="137950" marT="137950" marB="13795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cap="all" spc="150">
                          <a:solidFill>
                            <a:schemeClr val="lt1"/>
                          </a:solidFill>
                        </a:rPr>
                        <a:t>Raspberry Pi Zero</a:t>
                      </a:r>
                    </a:p>
                  </a:txBody>
                  <a:tcPr marL="137950" marR="137950" marT="137950" marB="13795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cap="all" spc="150">
                          <a:solidFill>
                            <a:schemeClr val="lt1"/>
                          </a:solidFill>
                        </a:rPr>
                        <a:t>MSP 430RF6989</a:t>
                      </a:r>
                    </a:p>
                  </a:txBody>
                  <a:tcPr marL="137950" marR="137950" marT="137950" marB="13795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cap="all" spc="150">
                          <a:solidFill>
                            <a:schemeClr val="lt1"/>
                          </a:solidFill>
                        </a:rPr>
                        <a:t>Teensy 3.6</a:t>
                      </a:r>
                    </a:p>
                  </a:txBody>
                  <a:tcPr marL="137950" marR="137950" marT="137950" marB="13795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198820"/>
                  </a:ext>
                </a:extLst>
              </a:tr>
              <a:tr h="618407"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Microcontroller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Atmega328P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BCM2835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430RF6989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MK66FX1mo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2851408"/>
                  </a:ext>
                </a:extLst>
              </a:tr>
              <a:tr h="618407"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Cost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$2.08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$5.00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$3.30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$17.65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455971"/>
                  </a:ext>
                </a:extLst>
              </a:tr>
              <a:tr h="618407"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Architecture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8-bit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32-bit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16-bit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32-bit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302005"/>
                  </a:ext>
                </a:extLst>
              </a:tr>
              <a:tr h="618407"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Clock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20Mhz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1Ghz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16Mhz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180Mhz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717221"/>
                  </a:ext>
                </a:extLst>
              </a:tr>
              <a:tr h="618407"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Operating Voltage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1.8-5.5V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1.8-3.3V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1.8-3.6V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1.71-3.6V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4539999"/>
                  </a:ext>
                </a:extLst>
              </a:tr>
              <a:tr h="618407"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Power Consumption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200uA/</a:t>
                      </a:r>
                      <a:r>
                        <a:rPr lang="en-US" sz="1800" cap="none" spc="0" err="1">
                          <a:solidFill>
                            <a:schemeClr val="tx1"/>
                          </a:solidFill>
                        </a:rPr>
                        <a:t>Mhz</a:t>
                      </a:r>
                      <a:endParaRPr lang="en-US" sz="1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100mA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100uA/</a:t>
                      </a:r>
                      <a:r>
                        <a:rPr lang="en-US" sz="1800" cap="none" spc="0" err="1">
                          <a:solidFill>
                            <a:schemeClr val="tx1"/>
                          </a:solidFill>
                        </a:rPr>
                        <a:t>Mhz</a:t>
                      </a:r>
                      <a:endParaRPr lang="en-US" sz="1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 dirty="0">
                          <a:solidFill>
                            <a:schemeClr val="tx1"/>
                          </a:solidFill>
                        </a:rPr>
                        <a:t>90mA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745547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4557FB7-3559-40C6-ADA0-C0BD8AC74268}"/>
              </a:ext>
            </a:extLst>
          </p:cNvPr>
          <p:cNvSpPr/>
          <p:nvPr/>
        </p:nvSpPr>
        <p:spPr>
          <a:xfrm>
            <a:off x="10591800" y="-85156"/>
            <a:ext cx="1703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Richard Garces </a:t>
            </a:r>
          </a:p>
        </p:txBody>
      </p:sp>
    </p:spTree>
    <p:extLst>
      <p:ext uri="{BB962C8B-B14F-4D97-AF65-F5344CB8AC3E}">
        <p14:creationId xmlns:p14="http://schemas.microsoft.com/office/powerpoint/2010/main" val="11626870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1770</Words>
  <Application>Microsoft Office PowerPoint</Application>
  <PresentationFormat>Widescreen</PresentationFormat>
  <Paragraphs>526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Algerian</vt:lpstr>
      <vt:lpstr>Arial</vt:lpstr>
      <vt:lpstr>Arial Black</vt:lpstr>
      <vt:lpstr>Calibri</vt:lpstr>
      <vt:lpstr>Candara</vt:lpstr>
      <vt:lpstr>Corbel</vt:lpstr>
      <vt:lpstr>Roboto</vt:lpstr>
      <vt:lpstr>Wingdings</vt:lpstr>
      <vt:lpstr>Banded</vt:lpstr>
      <vt:lpstr>UCF  Autonomous Carrier Assistant</vt:lpstr>
      <vt:lpstr>Content List</vt:lpstr>
      <vt:lpstr>ACA Platform</vt:lpstr>
      <vt:lpstr>Goals and Objectives</vt:lpstr>
      <vt:lpstr>Specification/Requirements</vt:lpstr>
      <vt:lpstr>BLYNK Mobile Application</vt:lpstr>
      <vt:lpstr>Components </vt:lpstr>
      <vt:lpstr>Micro-controller Options</vt:lpstr>
      <vt:lpstr>Micro-controller  Comparison</vt:lpstr>
      <vt:lpstr>MCU Selection  Arduino Uno Rev 3</vt:lpstr>
      <vt:lpstr>Coding with Arduino</vt:lpstr>
      <vt:lpstr>Motor Comparison </vt:lpstr>
      <vt:lpstr>DC Gear Motor BY KENNWEL </vt:lpstr>
      <vt:lpstr>Motor Driver Comparison</vt:lpstr>
      <vt:lpstr>Motor Driver L298N H-Bridge</vt:lpstr>
      <vt:lpstr>    Dc motor Control with L298N  H- Bridge                                 PMW</vt:lpstr>
      <vt:lpstr>PowerPoint Presentation</vt:lpstr>
      <vt:lpstr>Motor Driver Setup</vt:lpstr>
      <vt:lpstr>Sensor Comparison</vt:lpstr>
      <vt:lpstr>HC-SR04 Ultrasonic Sensor </vt:lpstr>
      <vt:lpstr>Battery</vt:lpstr>
      <vt:lpstr>Bluetooth Vs Wi-Fi</vt:lpstr>
      <vt:lpstr>Bluetooth</vt:lpstr>
      <vt:lpstr>GPS Module</vt:lpstr>
      <vt:lpstr>Magnetometer Compass Board</vt:lpstr>
      <vt:lpstr>System schematic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Wheels Comparison </vt:lpstr>
      <vt:lpstr>PowerPoint Presentation</vt:lpstr>
      <vt:lpstr>PowerPoint Presentation</vt:lpstr>
      <vt:lpstr>                 </vt:lpstr>
      <vt:lpstr>Work Distribution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UCF  Autonomous Carrier Assistant</dc:title>
  <dc:creator>chahliamine27@gmail.com</dc:creator>
  <cp:lastModifiedBy>chahliamine27@gmail.com</cp:lastModifiedBy>
  <cp:revision>1</cp:revision>
  <dcterms:created xsi:type="dcterms:W3CDTF">2020-07-20T01:59:28Z</dcterms:created>
  <dcterms:modified xsi:type="dcterms:W3CDTF">2020-07-20T01:59:57Z</dcterms:modified>
</cp:coreProperties>
</file>